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8.xml" ContentType="application/vnd.openxmlformats-officedocument.presentationml.notesSlide+xml"/>
  <Override PartName="/ppt/tags/tag4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1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2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341" r:id="rId4"/>
    <p:sldId id="332" r:id="rId5"/>
    <p:sldId id="342" r:id="rId6"/>
    <p:sldId id="343" r:id="rId7"/>
    <p:sldId id="344" r:id="rId8"/>
    <p:sldId id="345" r:id="rId9"/>
    <p:sldId id="336" r:id="rId10"/>
    <p:sldId id="340" r:id="rId11"/>
    <p:sldId id="320" r:id="rId12"/>
    <p:sldId id="260" r:id="rId13"/>
    <p:sldId id="284" r:id="rId14"/>
    <p:sldId id="286" r:id="rId15"/>
    <p:sldId id="285" r:id="rId16"/>
    <p:sldId id="259" r:id="rId17"/>
    <p:sldId id="265" r:id="rId18"/>
    <p:sldId id="266" r:id="rId19"/>
    <p:sldId id="261" r:id="rId20"/>
    <p:sldId id="264" r:id="rId21"/>
    <p:sldId id="334" r:id="rId22"/>
    <p:sldId id="274" r:id="rId23"/>
    <p:sldId id="346" r:id="rId24"/>
    <p:sldId id="267" r:id="rId25"/>
    <p:sldId id="268" r:id="rId26"/>
    <p:sldId id="269" r:id="rId27"/>
    <p:sldId id="277" r:id="rId28"/>
    <p:sldId id="275" r:id="rId29"/>
    <p:sldId id="298" r:id="rId30"/>
    <p:sldId id="270" r:id="rId31"/>
    <p:sldId id="271" r:id="rId32"/>
    <p:sldId id="272" r:id="rId33"/>
    <p:sldId id="273" r:id="rId34"/>
    <p:sldId id="276" r:id="rId35"/>
    <p:sldId id="297" r:id="rId36"/>
    <p:sldId id="262" r:id="rId37"/>
    <p:sldId id="263" r:id="rId38"/>
    <p:sldId id="292" r:id="rId39"/>
    <p:sldId id="319" r:id="rId40"/>
    <p:sldId id="278" r:id="rId41"/>
    <p:sldId id="279" r:id="rId42"/>
    <p:sldId id="280" r:id="rId43"/>
    <p:sldId id="281" r:id="rId44"/>
    <p:sldId id="347" r:id="rId45"/>
    <p:sldId id="282" r:id="rId46"/>
    <p:sldId id="283" r:id="rId47"/>
    <p:sldId id="287" r:id="rId48"/>
    <p:sldId id="318" r:id="rId49"/>
    <p:sldId id="288" r:id="rId50"/>
    <p:sldId id="290" r:id="rId51"/>
    <p:sldId id="296" r:id="rId52"/>
    <p:sldId id="291" r:id="rId53"/>
    <p:sldId id="289" r:id="rId54"/>
    <p:sldId id="294" r:id="rId55"/>
    <p:sldId id="295" r:id="rId56"/>
    <p:sldId id="293" r:id="rId57"/>
    <p:sldId id="333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54E1993-4454-4217-9896-5AC522AF59D9}">
          <p14:sldIdLst>
            <p14:sldId id="256"/>
          </p14:sldIdLst>
        </p14:section>
        <p14:section name="Overview" id="{09A8D7AC-4417-4F4C-8E0F-2D07384FD42C}">
          <p14:sldIdLst>
            <p14:sldId id="258"/>
            <p14:sldId id="341"/>
            <p14:sldId id="332"/>
            <p14:sldId id="342"/>
            <p14:sldId id="343"/>
            <p14:sldId id="344"/>
            <p14:sldId id="345"/>
            <p14:sldId id="336"/>
            <p14:sldId id="340"/>
          </p14:sldIdLst>
        </p14:section>
        <p14:section name="Cvx_prob" id="{8ADC4572-79EF-4F1D-9C7A-3B2EA0A45558}">
          <p14:sldIdLst>
            <p14:sldId id="320"/>
            <p14:sldId id="260"/>
            <p14:sldId id="284"/>
            <p14:sldId id="286"/>
            <p14:sldId id="285"/>
            <p14:sldId id="259"/>
            <p14:sldId id="265"/>
            <p14:sldId id="266"/>
            <p14:sldId id="261"/>
            <p14:sldId id="264"/>
            <p14:sldId id="334"/>
            <p14:sldId id="274"/>
            <p14:sldId id="346"/>
            <p14:sldId id="267"/>
            <p14:sldId id="268"/>
            <p14:sldId id="269"/>
            <p14:sldId id="277"/>
            <p14:sldId id="275"/>
            <p14:sldId id="298"/>
            <p14:sldId id="270"/>
            <p14:sldId id="271"/>
            <p14:sldId id="272"/>
            <p14:sldId id="273"/>
            <p14:sldId id="276"/>
            <p14:sldId id="297"/>
            <p14:sldId id="262"/>
            <p14:sldId id="263"/>
            <p14:sldId id="292"/>
          </p14:sldIdLst>
        </p14:section>
        <p14:section name="IPM" id="{D15B00ED-09B3-4B8E-90AA-D26C850140AF}">
          <p14:sldIdLst>
            <p14:sldId id="319"/>
            <p14:sldId id="278"/>
            <p14:sldId id="279"/>
            <p14:sldId id="280"/>
            <p14:sldId id="281"/>
            <p14:sldId id="347"/>
            <p14:sldId id="282"/>
            <p14:sldId id="283"/>
            <p14:sldId id="287"/>
          </p14:sldIdLst>
        </p14:section>
        <p14:section name="SDP" id="{C732AEDE-DC5C-43DF-9526-3EB246F79B7A}">
          <p14:sldIdLst>
            <p14:sldId id="318"/>
            <p14:sldId id="288"/>
            <p14:sldId id="290"/>
            <p14:sldId id="296"/>
            <p14:sldId id="291"/>
            <p14:sldId id="289"/>
            <p14:sldId id="294"/>
            <p14:sldId id="295"/>
            <p14:sldId id="293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 bo" initials="lb" lastIdx="2" clrIdx="0">
    <p:extLst>
      <p:ext uri="{19B8F6BF-5375-455C-9EA6-DF929625EA0E}">
        <p15:presenceInfo xmlns:p15="http://schemas.microsoft.com/office/powerpoint/2012/main" userId="86e360d6c7446f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0925" autoAdjust="0"/>
  </p:normalViewPr>
  <p:slideViewPr>
    <p:cSldViewPr snapToGrid="0">
      <p:cViewPr varScale="1">
        <p:scale>
          <a:sx n="132" d="100"/>
          <a:sy n="132" d="100"/>
        </p:scale>
        <p:origin x="2256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bo" userId="86e360d6c7446f46" providerId="LiveId" clId="{7878E695-85B0-4733-83CC-BC4A45D037F7}"/>
    <pc:docChg chg="undo custSel modSld">
      <pc:chgData name="li bo" userId="86e360d6c7446f46" providerId="LiveId" clId="{7878E695-85B0-4733-83CC-BC4A45D037F7}" dt="2022-08-30T06:57:35.060" v="1062" actId="20577"/>
      <pc:docMkLst>
        <pc:docMk/>
      </pc:docMkLst>
      <pc:sldChg chg="modSp mod modAnim">
        <pc:chgData name="li bo" userId="86e360d6c7446f46" providerId="LiveId" clId="{7878E695-85B0-4733-83CC-BC4A45D037F7}" dt="2022-08-30T03:27:50.494" v="520"/>
        <pc:sldMkLst>
          <pc:docMk/>
          <pc:sldMk cId="2458107042" sldId="258"/>
        </pc:sldMkLst>
        <pc:spChg chg="mod">
          <ac:chgData name="li bo" userId="86e360d6c7446f46" providerId="LiveId" clId="{7878E695-85B0-4733-83CC-BC4A45D037F7}" dt="2022-08-23T06:37:44.992" v="43" actId="20577"/>
          <ac:spMkLst>
            <pc:docMk/>
            <pc:sldMk cId="2458107042" sldId="258"/>
            <ac:spMk id="3" creationId="{400792E5-9ED7-46C4-9C77-27C8DA7ECC9A}"/>
          </ac:spMkLst>
        </pc:spChg>
      </pc:sldChg>
      <pc:sldChg chg="addSp delSp modSp mod modAnim">
        <pc:chgData name="li bo" userId="86e360d6c7446f46" providerId="LiveId" clId="{7878E695-85B0-4733-83CC-BC4A45D037F7}" dt="2022-08-30T03:39:17.264" v="638"/>
        <pc:sldMkLst>
          <pc:docMk/>
          <pc:sldMk cId="4234925513" sldId="259"/>
        </pc:sldMkLst>
        <pc:spChg chg="mod">
          <ac:chgData name="li bo" userId="86e360d6c7446f46" providerId="LiveId" clId="{7878E695-85B0-4733-83CC-BC4A45D037F7}" dt="2022-08-30T03:37:54.026" v="615" actId="14100"/>
          <ac:spMkLst>
            <pc:docMk/>
            <pc:sldMk cId="4234925513" sldId="259"/>
            <ac:spMk id="3" creationId="{400792E5-9ED7-46C4-9C77-27C8DA7ECC9A}"/>
          </ac:spMkLst>
        </pc:spChg>
        <pc:spChg chg="add del">
          <ac:chgData name="li bo" userId="86e360d6c7446f46" providerId="LiveId" clId="{7878E695-85B0-4733-83CC-BC4A45D037F7}" dt="2022-08-30T02:00:10.286" v="347" actId="478"/>
          <ac:spMkLst>
            <pc:docMk/>
            <pc:sldMk cId="4234925513" sldId="259"/>
            <ac:spMk id="14" creationId="{4CD0D33A-91A7-4780-ABD8-FB25CADA393D}"/>
          </ac:spMkLst>
        </pc:spChg>
        <pc:spChg chg="mod">
          <ac:chgData name="li bo" userId="86e360d6c7446f46" providerId="LiveId" clId="{7878E695-85B0-4733-83CC-BC4A45D037F7}" dt="2022-08-30T01:57:52.492" v="244" actId="1076"/>
          <ac:spMkLst>
            <pc:docMk/>
            <pc:sldMk cId="4234925513" sldId="259"/>
            <ac:spMk id="23" creationId="{AEA066E9-C2BE-4533-9133-4F8D4479F8B3}"/>
          </ac:spMkLst>
        </pc:spChg>
        <pc:spChg chg="add mod">
          <ac:chgData name="li bo" userId="86e360d6c7446f46" providerId="LiveId" clId="{7878E695-85B0-4733-83CC-BC4A45D037F7}" dt="2022-08-30T03:38:04.782" v="621" actId="1076"/>
          <ac:spMkLst>
            <pc:docMk/>
            <pc:sldMk cId="4234925513" sldId="259"/>
            <ac:spMk id="24" creationId="{422B4C0B-58AD-467B-A0AB-D585EBF49106}"/>
          </ac:spMkLst>
        </pc:spChg>
        <pc:spChg chg="add mod">
          <ac:chgData name="li bo" userId="86e360d6c7446f46" providerId="LiveId" clId="{7878E695-85B0-4733-83CC-BC4A45D037F7}" dt="2022-08-30T03:38:28.868" v="631" actId="1076"/>
          <ac:spMkLst>
            <pc:docMk/>
            <pc:sldMk cId="4234925513" sldId="259"/>
            <ac:spMk id="25" creationId="{E9C9EEBD-E5D5-4E94-B2CF-51A7578A3180}"/>
          </ac:spMkLst>
        </pc:spChg>
        <pc:spChg chg="add del mod">
          <ac:chgData name="li bo" userId="86e360d6c7446f46" providerId="LiveId" clId="{7878E695-85B0-4733-83CC-BC4A45D037F7}" dt="2022-08-30T02:00:20.610" v="351" actId="1076"/>
          <ac:spMkLst>
            <pc:docMk/>
            <pc:sldMk cId="4234925513" sldId="259"/>
            <ac:spMk id="36" creationId="{056ACEA4-36B7-4728-878E-EF18DBCEFB21}"/>
          </ac:spMkLst>
        </pc:spChg>
        <pc:spChg chg="mod">
          <ac:chgData name="li bo" userId="86e360d6c7446f46" providerId="LiveId" clId="{7878E695-85B0-4733-83CC-BC4A45D037F7}" dt="2022-08-30T02:12:28.745" v="383" actId="207"/>
          <ac:spMkLst>
            <pc:docMk/>
            <pc:sldMk cId="4234925513" sldId="259"/>
            <ac:spMk id="37" creationId="{946FB8B4-B9BB-476E-A59E-A4E67E76A536}"/>
          </ac:spMkLst>
        </pc:spChg>
        <pc:spChg chg="mod">
          <ac:chgData name="li bo" userId="86e360d6c7446f46" providerId="LiveId" clId="{7878E695-85B0-4733-83CC-BC4A45D037F7}" dt="2022-08-30T02:08:18.993" v="378" actId="14100"/>
          <ac:spMkLst>
            <pc:docMk/>
            <pc:sldMk cId="4234925513" sldId="259"/>
            <ac:spMk id="56" creationId="{E43B3359-D334-4EE0-9768-73E163B4D3B7}"/>
          </ac:spMkLst>
        </pc:spChg>
        <pc:picChg chg="mod ord">
          <ac:chgData name="li bo" userId="86e360d6c7446f46" providerId="LiveId" clId="{7878E695-85B0-4733-83CC-BC4A45D037F7}" dt="2022-08-30T01:58:01.993" v="267" actId="1076"/>
          <ac:picMkLst>
            <pc:docMk/>
            <pc:sldMk cId="4234925513" sldId="259"/>
            <ac:picMk id="6" creationId="{905CEF2B-96EF-4AB3-B65D-3D6BE0385570}"/>
          </ac:picMkLst>
        </pc:picChg>
        <pc:picChg chg="mod ord">
          <ac:chgData name="li bo" userId="86e360d6c7446f46" providerId="LiveId" clId="{7878E695-85B0-4733-83CC-BC4A45D037F7}" dt="2022-08-30T01:58:10.898" v="285" actId="1076"/>
          <ac:picMkLst>
            <pc:docMk/>
            <pc:sldMk cId="4234925513" sldId="259"/>
            <ac:picMk id="8" creationId="{79E3E632-4DFF-463C-9B2E-FACDAB6594E7}"/>
          </ac:picMkLst>
        </pc:picChg>
        <pc:picChg chg="del">
          <ac:chgData name="li bo" userId="86e360d6c7446f46" providerId="LiveId" clId="{7878E695-85B0-4733-83CC-BC4A45D037F7}" dt="2022-08-30T01:57:59.544" v="264" actId="478"/>
          <ac:picMkLst>
            <pc:docMk/>
            <pc:sldMk cId="4234925513" sldId="259"/>
            <ac:picMk id="9" creationId="{F2DBD414-E900-4674-9821-13F3669372AB}"/>
          </ac:picMkLst>
        </pc:picChg>
        <pc:picChg chg="mod ord">
          <ac:chgData name="li bo" userId="86e360d6c7446f46" providerId="LiveId" clId="{7878E695-85B0-4733-83CC-BC4A45D037F7}" dt="2022-08-30T02:00:25.177" v="352" actId="1076"/>
          <ac:picMkLst>
            <pc:docMk/>
            <pc:sldMk cId="4234925513" sldId="259"/>
            <ac:picMk id="11" creationId="{59388BCB-6EE9-46E7-9344-EF8D99EB7BCD}"/>
          </ac:picMkLst>
        </pc:picChg>
        <pc:picChg chg="mod ord">
          <ac:chgData name="li bo" userId="86e360d6c7446f46" providerId="LiveId" clId="{7878E695-85B0-4733-83CC-BC4A45D037F7}" dt="2022-08-30T01:58:42.396" v="330" actId="1076"/>
          <ac:picMkLst>
            <pc:docMk/>
            <pc:sldMk cId="4234925513" sldId="259"/>
            <ac:picMk id="13" creationId="{A9C541CB-E1BC-486D-A21E-382E62275440}"/>
          </ac:picMkLst>
        </pc:picChg>
        <pc:picChg chg="del mod">
          <ac:chgData name="li bo" userId="86e360d6c7446f46" providerId="LiveId" clId="{7878E695-85B0-4733-83CC-BC4A45D037F7}" dt="2022-08-30T01:58:07.662" v="282" actId="478"/>
          <ac:picMkLst>
            <pc:docMk/>
            <pc:sldMk cId="4234925513" sldId="259"/>
            <ac:picMk id="27" creationId="{19773E7F-1339-4CCA-A084-AF17B88F7801}"/>
          </ac:picMkLst>
        </pc:picChg>
        <pc:picChg chg="del mod">
          <ac:chgData name="li bo" userId="86e360d6c7446f46" providerId="LiveId" clId="{7878E695-85B0-4733-83CC-BC4A45D037F7}" dt="2022-08-30T01:58:36.157" v="325" actId="478"/>
          <ac:picMkLst>
            <pc:docMk/>
            <pc:sldMk cId="4234925513" sldId="259"/>
            <ac:picMk id="31" creationId="{88B9AD3B-5485-4668-A0BD-88026C99D97E}"/>
          </ac:picMkLst>
        </pc:picChg>
        <pc:picChg chg="del mod">
          <ac:chgData name="li bo" userId="86e360d6c7446f46" providerId="LiveId" clId="{7878E695-85B0-4733-83CC-BC4A45D037F7}" dt="2022-08-30T01:58:17.790" v="304" actId="478"/>
          <ac:picMkLst>
            <pc:docMk/>
            <pc:sldMk cId="4234925513" sldId="259"/>
            <ac:picMk id="47" creationId="{60A64ABE-88EC-4208-A10A-EC05982A3C58}"/>
          </ac:picMkLst>
        </pc:picChg>
        <pc:picChg chg="mod">
          <ac:chgData name="li bo" userId="86e360d6c7446f46" providerId="LiveId" clId="{7878E695-85B0-4733-83CC-BC4A45D037F7}" dt="2022-08-30T02:00:36.752" v="353" actId="1076"/>
          <ac:picMkLst>
            <pc:docMk/>
            <pc:sldMk cId="4234925513" sldId="259"/>
            <ac:picMk id="58" creationId="{07183888-8CF7-4A36-AD1E-DCF879401A34}"/>
          </ac:picMkLst>
        </pc:picChg>
      </pc:sldChg>
      <pc:sldChg chg="modSp mod">
        <pc:chgData name="li bo" userId="86e360d6c7446f46" providerId="LiveId" clId="{7878E695-85B0-4733-83CC-BC4A45D037F7}" dt="2022-08-30T06:57:35.060" v="1062" actId="20577"/>
        <pc:sldMkLst>
          <pc:docMk/>
          <pc:sldMk cId="1402042418" sldId="260"/>
        </pc:sldMkLst>
        <pc:spChg chg="mod">
          <ac:chgData name="li bo" userId="86e360d6c7446f46" providerId="LiveId" clId="{7878E695-85B0-4733-83CC-BC4A45D037F7}" dt="2022-08-30T06:57:35.060" v="1062" actId="20577"/>
          <ac:spMkLst>
            <pc:docMk/>
            <pc:sldMk cId="1402042418" sldId="260"/>
            <ac:spMk id="2" creationId="{0C75C674-70A3-4942-B8AC-01028A4EC8A8}"/>
          </ac:spMkLst>
        </pc:spChg>
        <pc:spChg chg="mod">
          <ac:chgData name="li bo" userId="86e360d6c7446f46" providerId="LiveId" clId="{7878E695-85B0-4733-83CC-BC4A45D037F7}" dt="2022-08-30T06:56:44.206" v="1039" actId="20577"/>
          <ac:spMkLst>
            <pc:docMk/>
            <pc:sldMk cId="1402042418" sldId="260"/>
            <ac:spMk id="3" creationId="{400792E5-9ED7-46C4-9C77-27C8DA7ECC9A}"/>
          </ac:spMkLst>
        </pc:spChg>
        <pc:picChg chg="mod">
          <ac:chgData name="li bo" userId="86e360d6c7446f46" providerId="LiveId" clId="{7878E695-85B0-4733-83CC-BC4A45D037F7}" dt="2022-08-30T04:31:36.415" v="1026" actId="1076"/>
          <ac:picMkLst>
            <pc:docMk/>
            <pc:sldMk cId="1402042418" sldId="260"/>
            <ac:picMk id="5" creationId="{E9BE56A3-8923-4C68-B3C6-8B6FE6B5E97B}"/>
          </ac:picMkLst>
        </pc:picChg>
      </pc:sldChg>
      <pc:sldChg chg="modSp mod modAnim">
        <pc:chgData name="li bo" userId="86e360d6c7446f46" providerId="LiveId" clId="{7878E695-85B0-4733-83CC-BC4A45D037F7}" dt="2022-08-30T03:40:34.031" v="651"/>
        <pc:sldMkLst>
          <pc:docMk/>
          <pc:sldMk cId="2023520349" sldId="261"/>
        </pc:sldMkLst>
        <pc:spChg chg="mod">
          <ac:chgData name="li bo" userId="86e360d6c7446f46" providerId="LiveId" clId="{7878E695-85B0-4733-83CC-BC4A45D037F7}" dt="2022-08-30T03:40:17.630" v="647" actId="14100"/>
          <ac:spMkLst>
            <pc:docMk/>
            <pc:sldMk cId="2023520349" sldId="261"/>
            <ac:spMk id="3" creationId="{400792E5-9ED7-46C4-9C77-27C8DA7ECC9A}"/>
          </ac:spMkLst>
        </pc:spChg>
        <pc:spChg chg="mod">
          <ac:chgData name="li bo" userId="86e360d6c7446f46" providerId="LiveId" clId="{7878E695-85B0-4733-83CC-BC4A45D037F7}" dt="2022-08-30T02:02:16.299" v="356" actId="1076"/>
          <ac:spMkLst>
            <pc:docMk/>
            <pc:sldMk cId="2023520349" sldId="261"/>
            <ac:spMk id="19" creationId="{2E69ADB1-3C24-494C-947F-F54824D85364}"/>
          </ac:spMkLst>
        </pc:spChg>
        <pc:spChg chg="mod">
          <ac:chgData name="li bo" userId="86e360d6c7446f46" providerId="LiveId" clId="{7878E695-85B0-4733-83CC-BC4A45D037F7}" dt="2022-08-30T02:02:21.724" v="358" actId="1076"/>
          <ac:spMkLst>
            <pc:docMk/>
            <pc:sldMk cId="2023520349" sldId="261"/>
            <ac:spMk id="24" creationId="{9D0F71B8-9652-4C90-8716-149A9A2B8993}"/>
          </ac:spMkLst>
        </pc:spChg>
        <pc:spChg chg="mod">
          <ac:chgData name="li bo" userId="86e360d6c7446f46" providerId="LiveId" clId="{7878E695-85B0-4733-83CC-BC4A45D037F7}" dt="2022-08-30T02:02:45.673" v="362" actId="1076"/>
          <ac:spMkLst>
            <pc:docMk/>
            <pc:sldMk cId="2023520349" sldId="261"/>
            <ac:spMk id="31" creationId="{7E7880BE-13FA-4FF6-84ED-072DF2048D5F}"/>
          </ac:spMkLst>
        </pc:spChg>
        <pc:spChg chg="mod">
          <ac:chgData name="li bo" userId="86e360d6c7446f46" providerId="LiveId" clId="{7878E695-85B0-4733-83CC-BC4A45D037F7}" dt="2022-08-30T02:02:45.673" v="362" actId="1076"/>
          <ac:spMkLst>
            <pc:docMk/>
            <pc:sldMk cId="2023520349" sldId="261"/>
            <ac:spMk id="33" creationId="{6418D1DB-B8CB-4FEC-9056-D094009F1BEA}"/>
          </ac:spMkLst>
        </pc:spChg>
        <pc:spChg chg="mod">
          <ac:chgData name="li bo" userId="86e360d6c7446f46" providerId="LiveId" clId="{7878E695-85B0-4733-83CC-BC4A45D037F7}" dt="2022-08-30T02:02:45.673" v="362" actId="1076"/>
          <ac:spMkLst>
            <pc:docMk/>
            <pc:sldMk cId="2023520349" sldId="261"/>
            <ac:spMk id="34" creationId="{1FEABA1F-06E9-45FD-8D73-279C8AAB7BAC}"/>
          </ac:spMkLst>
        </pc:spChg>
        <pc:spChg chg="mod">
          <ac:chgData name="li bo" userId="86e360d6c7446f46" providerId="LiveId" clId="{7878E695-85B0-4733-83CC-BC4A45D037F7}" dt="2022-08-30T02:02:45.673" v="362" actId="1076"/>
          <ac:spMkLst>
            <pc:docMk/>
            <pc:sldMk cId="2023520349" sldId="261"/>
            <ac:spMk id="35" creationId="{CFFB9107-593C-4F3A-A1AD-55D912523571}"/>
          </ac:spMkLst>
        </pc:spChg>
        <pc:picChg chg="mod">
          <ac:chgData name="li bo" userId="86e360d6c7446f46" providerId="LiveId" clId="{7878E695-85B0-4733-83CC-BC4A45D037F7}" dt="2022-08-30T02:02:16.299" v="356" actId="1076"/>
          <ac:picMkLst>
            <pc:docMk/>
            <pc:sldMk cId="2023520349" sldId="261"/>
            <ac:picMk id="7" creationId="{70457151-468A-43D2-81E4-56713E4ED594}"/>
          </ac:picMkLst>
        </pc:picChg>
        <pc:picChg chg="mod">
          <ac:chgData name="li bo" userId="86e360d6c7446f46" providerId="LiveId" clId="{7878E695-85B0-4733-83CC-BC4A45D037F7}" dt="2022-08-30T02:02:45.673" v="362" actId="1076"/>
          <ac:picMkLst>
            <pc:docMk/>
            <pc:sldMk cId="2023520349" sldId="261"/>
            <ac:picMk id="9" creationId="{E42C2DE2-82A8-4D1B-A92F-5D7A4D9702D7}"/>
          </ac:picMkLst>
        </pc:picChg>
        <pc:picChg chg="mod">
          <ac:chgData name="li bo" userId="86e360d6c7446f46" providerId="LiveId" clId="{7878E695-85B0-4733-83CC-BC4A45D037F7}" dt="2022-08-30T02:02:16.299" v="356" actId="1076"/>
          <ac:picMkLst>
            <pc:docMk/>
            <pc:sldMk cId="2023520349" sldId="261"/>
            <ac:picMk id="23" creationId="{06464B3E-07C9-46A9-9F7F-EB8479DF8997}"/>
          </ac:picMkLst>
        </pc:picChg>
        <pc:picChg chg="mod">
          <ac:chgData name="li bo" userId="86e360d6c7446f46" providerId="LiveId" clId="{7878E695-85B0-4733-83CC-BC4A45D037F7}" dt="2022-08-30T02:02:21.724" v="358" actId="1076"/>
          <ac:picMkLst>
            <pc:docMk/>
            <pc:sldMk cId="2023520349" sldId="261"/>
            <ac:picMk id="28" creationId="{2D67A2F4-33A0-4863-9CD6-184565965CAF}"/>
          </ac:picMkLst>
        </pc:picChg>
        <pc:picChg chg="mod">
          <ac:chgData name="li bo" userId="86e360d6c7446f46" providerId="LiveId" clId="{7878E695-85B0-4733-83CC-BC4A45D037F7}" dt="2022-08-30T02:02:21.724" v="358" actId="1076"/>
          <ac:picMkLst>
            <pc:docMk/>
            <pc:sldMk cId="2023520349" sldId="261"/>
            <ac:picMk id="30" creationId="{CF03622E-D92A-4C29-B7B4-7A23AD9ABB19}"/>
          </ac:picMkLst>
        </pc:picChg>
      </pc:sldChg>
      <pc:sldChg chg="modAnim">
        <pc:chgData name="li bo" userId="86e360d6c7446f46" providerId="LiveId" clId="{7878E695-85B0-4733-83CC-BC4A45D037F7}" dt="2022-08-30T03:52:55.635" v="745"/>
        <pc:sldMkLst>
          <pc:docMk/>
          <pc:sldMk cId="4258053675" sldId="262"/>
        </pc:sldMkLst>
      </pc:sldChg>
      <pc:sldChg chg="modAnim">
        <pc:chgData name="li bo" userId="86e360d6c7446f46" providerId="LiveId" clId="{7878E695-85B0-4733-83CC-BC4A45D037F7}" dt="2022-08-30T03:53:20.178" v="751"/>
        <pc:sldMkLst>
          <pc:docMk/>
          <pc:sldMk cId="919639039" sldId="263"/>
        </pc:sldMkLst>
      </pc:sldChg>
      <pc:sldChg chg="modAnim">
        <pc:chgData name="li bo" userId="86e360d6c7446f46" providerId="LiveId" clId="{7878E695-85B0-4733-83CC-BC4A45D037F7}" dt="2022-08-30T03:40:48.271" v="653"/>
        <pc:sldMkLst>
          <pc:docMk/>
          <pc:sldMk cId="1745058324" sldId="264"/>
        </pc:sldMkLst>
      </pc:sldChg>
      <pc:sldChg chg="delSp modSp mod modAnim">
        <pc:chgData name="li bo" userId="86e360d6c7446f46" providerId="LiveId" clId="{7878E695-85B0-4733-83CC-BC4A45D037F7}" dt="2022-08-30T03:39:41.632" v="640"/>
        <pc:sldMkLst>
          <pc:docMk/>
          <pc:sldMk cId="2967299908" sldId="265"/>
        </pc:sldMkLst>
        <pc:spChg chg="mod">
          <ac:chgData name="li bo" userId="86e360d6c7446f46" providerId="LiveId" clId="{7878E695-85B0-4733-83CC-BC4A45D037F7}" dt="2022-08-30T01:55:48.238" v="212" actId="404"/>
          <ac:spMkLst>
            <pc:docMk/>
            <pc:sldMk cId="2967299908" sldId="265"/>
            <ac:spMk id="17" creationId="{B9F95F33-9515-4C86-AE1E-7207CED2C2CC}"/>
          </ac:spMkLst>
        </pc:spChg>
        <pc:spChg chg="mod">
          <ac:chgData name="li bo" userId="86e360d6c7446f46" providerId="LiveId" clId="{7878E695-85B0-4733-83CC-BC4A45D037F7}" dt="2022-08-30T01:56:13.035" v="233" actId="1076"/>
          <ac:spMkLst>
            <pc:docMk/>
            <pc:sldMk cId="2967299908" sldId="265"/>
            <ac:spMk id="18" creationId="{30428936-E14A-4B97-8165-210A74ECF953}"/>
          </ac:spMkLst>
        </pc:spChg>
        <pc:picChg chg="mod ord">
          <ac:chgData name="li bo" userId="86e360d6c7446f46" providerId="LiveId" clId="{7878E695-85B0-4733-83CC-BC4A45D037F7}" dt="2022-08-30T01:56:08.031" v="231" actId="1076"/>
          <ac:picMkLst>
            <pc:docMk/>
            <pc:sldMk cId="2967299908" sldId="265"/>
            <ac:picMk id="5" creationId="{C622B5E8-749A-4E7A-81BE-2F34BD2DB2F0}"/>
          </ac:picMkLst>
        </pc:picChg>
        <pc:picChg chg="mod">
          <ac:chgData name="li bo" userId="86e360d6c7446f46" providerId="LiveId" clId="{7878E695-85B0-4733-83CC-BC4A45D037F7}" dt="2022-08-30T01:56:03.960" v="230" actId="1076"/>
          <ac:picMkLst>
            <pc:docMk/>
            <pc:sldMk cId="2967299908" sldId="265"/>
            <ac:picMk id="7" creationId="{DF4BC814-E8C1-4CB6-A716-2039851A7EAB}"/>
          </ac:picMkLst>
        </pc:picChg>
        <pc:picChg chg="del">
          <ac:chgData name="li bo" userId="86e360d6c7446f46" providerId="LiveId" clId="{7878E695-85B0-4733-83CC-BC4A45D037F7}" dt="2022-08-30T01:55:58.049" v="225" actId="478"/>
          <ac:picMkLst>
            <pc:docMk/>
            <pc:sldMk cId="2967299908" sldId="265"/>
            <ac:picMk id="22" creationId="{7AF128E3-9FAE-418E-A6F6-555CDDC1CFCC}"/>
          </ac:picMkLst>
        </pc:picChg>
      </pc:sldChg>
      <pc:sldChg chg="modSp mod modAnim">
        <pc:chgData name="li bo" userId="86e360d6c7446f46" providerId="LiveId" clId="{7878E695-85B0-4733-83CC-BC4A45D037F7}" dt="2022-08-30T03:40:09.376" v="646"/>
        <pc:sldMkLst>
          <pc:docMk/>
          <pc:sldMk cId="1460325276" sldId="266"/>
        </pc:sldMkLst>
        <pc:spChg chg="mod">
          <ac:chgData name="li bo" userId="86e360d6c7446f46" providerId="LiveId" clId="{7878E695-85B0-4733-83CC-BC4A45D037F7}" dt="2022-08-30T02:14:11.981" v="385" actId="948"/>
          <ac:spMkLst>
            <pc:docMk/>
            <pc:sldMk cId="1460325276" sldId="266"/>
            <ac:spMk id="21" creationId="{75DF3DBC-A738-40ED-881C-E77717AD595A}"/>
          </ac:spMkLst>
        </pc:spChg>
        <pc:spChg chg="mod">
          <ac:chgData name="li bo" userId="86e360d6c7446f46" providerId="LiveId" clId="{7878E695-85B0-4733-83CC-BC4A45D037F7}" dt="2022-08-30T01:56:36.280" v="235" actId="1076"/>
          <ac:spMkLst>
            <pc:docMk/>
            <pc:sldMk cId="1460325276" sldId="266"/>
            <ac:spMk id="22" creationId="{2D63A4B1-7528-47B9-82DE-509BF4C9B12D}"/>
          </ac:spMkLst>
        </pc:spChg>
        <pc:picChg chg="mod">
          <ac:chgData name="li bo" userId="86e360d6c7446f46" providerId="LiveId" clId="{7878E695-85B0-4733-83CC-BC4A45D037F7}" dt="2022-08-30T01:56:36.280" v="235" actId="1076"/>
          <ac:picMkLst>
            <pc:docMk/>
            <pc:sldMk cId="1460325276" sldId="266"/>
            <ac:picMk id="23" creationId="{CB04D7E9-25C3-4F50-92EC-031A8F7F91F6}"/>
          </ac:picMkLst>
        </pc:picChg>
        <pc:picChg chg="mod">
          <ac:chgData name="li bo" userId="86e360d6c7446f46" providerId="LiveId" clId="{7878E695-85B0-4733-83CC-BC4A45D037F7}" dt="2022-08-30T01:56:36.280" v="235" actId="1076"/>
          <ac:picMkLst>
            <pc:docMk/>
            <pc:sldMk cId="1460325276" sldId="266"/>
            <ac:picMk id="25" creationId="{E1521DE4-4C72-40D0-926C-D9FD770F356D}"/>
          </ac:picMkLst>
        </pc:picChg>
      </pc:sldChg>
      <pc:sldChg chg="modAnim">
        <pc:chgData name="li bo" userId="86e360d6c7446f46" providerId="LiveId" clId="{7878E695-85B0-4733-83CC-BC4A45D037F7}" dt="2022-08-30T03:42:24.647" v="679"/>
        <pc:sldMkLst>
          <pc:docMk/>
          <pc:sldMk cId="1047393605" sldId="267"/>
        </pc:sldMkLst>
      </pc:sldChg>
      <pc:sldChg chg="modAnim">
        <pc:chgData name="li bo" userId="86e360d6c7446f46" providerId="LiveId" clId="{7878E695-85B0-4733-83CC-BC4A45D037F7}" dt="2022-08-30T03:45:39.618" v="685"/>
        <pc:sldMkLst>
          <pc:docMk/>
          <pc:sldMk cId="1530973869" sldId="268"/>
        </pc:sldMkLst>
      </pc:sldChg>
      <pc:sldChg chg="modAnim">
        <pc:chgData name="li bo" userId="86e360d6c7446f46" providerId="LiveId" clId="{7878E695-85B0-4733-83CC-BC4A45D037F7}" dt="2022-08-30T03:46:11.419" v="688"/>
        <pc:sldMkLst>
          <pc:docMk/>
          <pc:sldMk cId="2872699500" sldId="269"/>
        </pc:sldMkLst>
      </pc:sldChg>
      <pc:sldChg chg="modSp modAnim">
        <pc:chgData name="li bo" userId="86e360d6c7446f46" providerId="LiveId" clId="{7878E695-85B0-4733-83CC-BC4A45D037F7}" dt="2022-08-30T04:38:38.679" v="1034" actId="20577"/>
        <pc:sldMkLst>
          <pc:docMk/>
          <pc:sldMk cId="3866050334" sldId="270"/>
        </pc:sldMkLst>
        <pc:spChg chg="mod">
          <ac:chgData name="li bo" userId="86e360d6c7446f46" providerId="LiveId" clId="{7878E695-85B0-4733-83CC-BC4A45D037F7}" dt="2022-08-30T04:38:38.679" v="1034" actId="20577"/>
          <ac:spMkLst>
            <pc:docMk/>
            <pc:sldMk cId="3866050334" sldId="270"/>
            <ac:spMk id="3" creationId="{400792E5-9ED7-46C4-9C77-27C8DA7ECC9A}"/>
          </ac:spMkLst>
        </pc:spChg>
      </pc:sldChg>
      <pc:sldChg chg="modSp mod modAnim">
        <pc:chgData name="li bo" userId="86e360d6c7446f46" providerId="LiveId" clId="{7878E695-85B0-4733-83CC-BC4A45D037F7}" dt="2022-08-30T03:49:03.429" v="722"/>
        <pc:sldMkLst>
          <pc:docMk/>
          <pc:sldMk cId="635823530" sldId="271"/>
        </pc:sldMkLst>
        <pc:spChg chg="mod">
          <ac:chgData name="li bo" userId="86e360d6c7446f46" providerId="LiveId" clId="{7878E695-85B0-4733-83CC-BC4A45D037F7}" dt="2022-08-30T03:48:59.391" v="721" actId="6549"/>
          <ac:spMkLst>
            <pc:docMk/>
            <pc:sldMk cId="635823530" sldId="271"/>
            <ac:spMk id="3" creationId="{400792E5-9ED7-46C4-9C77-27C8DA7ECC9A}"/>
          </ac:spMkLst>
        </pc:spChg>
        <pc:picChg chg="mod">
          <ac:chgData name="li bo" userId="86e360d6c7446f46" providerId="LiveId" clId="{7878E695-85B0-4733-83CC-BC4A45D037F7}" dt="2022-08-30T03:48:41.866" v="718" actId="1076"/>
          <ac:picMkLst>
            <pc:docMk/>
            <pc:sldMk cId="635823530" sldId="271"/>
            <ac:picMk id="4" creationId="{19486EDF-E586-4A58-9CF5-B55709796155}"/>
          </ac:picMkLst>
        </pc:picChg>
        <pc:picChg chg="mod">
          <ac:chgData name="li bo" userId="86e360d6c7446f46" providerId="LiveId" clId="{7878E695-85B0-4733-83CC-BC4A45D037F7}" dt="2022-08-30T03:48:39.732" v="717" actId="1076"/>
          <ac:picMkLst>
            <pc:docMk/>
            <pc:sldMk cId="635823530" sldId="271"/>
            <ac:picMk id="10" creationId="{05289C9A-93DC-4137-AA20-B8142D4BD6CB}"/>
          </ac:picMkLst>
        </pc:picChg>
      </pc:sldChg>
      <pc:sldChg chg="addSp modSp mod modAnim">
        <pc:chgData name="li bo" userId="86e360d6c7446f46" providerId="LiveId" clId="{7878E695-85B0-4733-83CC-BC4A45D037F7}" dt="2022-08-30T06:12:33.814" v="1036" actId="1076"/>
        <pc:sldMkLst>
          <pc:docMk/>
          <pc:sldMk cId="2692402193" sldId="272"/>
        </pc:sldMkLst>
        <pc:picChg chg="mod">
          <ac:chgData name="li bo" userId="86e360d6c7446f46" providerId="LiveId" clId="{7878E695-85B0-4733-83CC-BC4A45D037F7}" dt="2022-08-30T03:50:38.260" v="727" actId="1076"/>
          <ac:picMkLst>
            <pc:docMk/>
            <pc:sldMk cId="2692402193" sldId="272"/>
            <ac:picMk id="6" creationId="{8C632B12-22E1-43D7-95FB-7F9B77F370A3}"/>
          </ac:picMkLst>
        </pc:picChg>
        <pc:picChg chg="add mod">
          <ac:chgData name="li bo" userId="86e360d6c7446f46" providerId="LiveId" clId="{7878E695-85B0-4733-83CC-BC4A45D037F7}" dt="2022-08-30T06:12:33.814" v="1036" actId="1076"/>
          <ac:picMkLst>
            <pc:docMk/>
            <pc:sldMk cId="2692402193" sldId="272"/>
            <ac:picMk id="7" creationId="{7AC737E3-4F19-415C-8AA7-9396B41C8442}"/>
          </ac:picMkLst>
        </pc:picChg>
        <pc:picChg chg="mod">
          <ac:chgData name="li bo" userId="86e360d6c7446f46" providerId="LiveId" clId="{7878E695-85B0-4733-83CC-BC4A45D037F7}" dt="2022-08-30T03:50:38.260" v="727" actId="1076"/>
          <ac:picMkLst>
            <pc:docMk/>
            <pc:sldMk cId="2692402193" sldId="272"/>
            <ac:picMk id="9" creationId="{FF9C7423-1175-4C31-8E0B-25BDE36E669C}"/>
          </ac:picMkLst>
        </pc:picChg>
      </pc:sldChg>
      <pc:sldChg chg="modSp mod modAnim">
        <pc:chgData name="li bo" userId="86e360d6c7446f46" providerId="LiveId" clId="{7878E695-85B0-4733-83CC-BC4A45D037F7}" dt="2022-08-30T03:51:39.214" v="733"/>
        <pc:sldMkLst>
          <pc:docMk/>
          <pc:sldMk cId="1330765235" sldId="273"/>
        </pc:sldMkLst>
        <pc:spChg chg="mod">
          <ac:chgData name="li bo" userId="86e360d6c7446f46" providerId="LiveId" clId="{7878E695-85B0-4733-83CC-BC4A45D037F7}" dt="2022-08-30T03:51:36.552" v="732" actId="1076"/>
          <ac:spMkLst>
            <pc:docMk/>
            <pc:sldMk cId="1330765235" sldId="273"/>
            <ac:spMk id="8" creationId="{DC890FDD-C058-411C-961E-8A349A9C78B6}"/>
          </ac:spMkLst>
        </pc:spChg>
      </pc:sldChg>
      <pc:sldChg chg="modSp mod modAnim">
        <pc:chgData name="li bo" userId="86e360d6c7446f46" providerId="LiveId" clId="{7878E695-85B0-4733-83CC-BC4A45D037F7}" dt="2022-08-30T03:41:49.714" v="669"/>
        <pc:sldMkLst>
          <pc:docMk/>
          <pc:sldMk cId="3067265450" sldId="274"/>
        </pc:sldMkLst>
        <pc:spChg chg="mod">
          <ac:chgData name="li bo" userId="86e360d6c7446f46" providerId="LiveId" clId="{7878E695-85B0-4733-83CC-BC4A45D037F7}" dt="2022-08-30T03:41:36.347" v="664" actId="14100"/>
          <ac:spMkLst>
            <pc:docMk/>
            <pc:sldMk cId="3067265450" sldId="274"/>
            <ac:spMk id="9" creationId="{2FC67615-ECB8-4393-B139-B6FE6359680D}"/>
          </ac:spMkLst>
        </pc:spChg>
      </pc:sldChg>
      <pc:sldChg chg="modAnim">
        <pc:chgData name="li bo" userId="86e360d6c7446f46" providerId="LiveId" clId="{7878E695-85B0-4733-83CC-BC4A45D037F7}" dt="2022-08-30T03:47:02.928" v="697"/>
        <pc:sldMkLst>
          <pc:docMk/>
          <pc:sldMk cId="105705334" sldId="275"/>
        </pc:sldMkLst>
      </pc:sldChg>
      <pc:sldChg chg="modSp mod modAnim">
        <pc:chgData name="li bo" userId="86e360d6c7446f46" providerId="LiveId" clId="{7878E695-85B0-4733-83CC-BC4A45D037F7}" dt="2022-08-30T04:38:57.657" v="1035" actId="14100"/>
        <pc:sldMkLst>
          <pc:docMk/>
          <pc:sldMk cId="3698455231" sldId="276"/>
        </pc:sldMkLst>
        <pc:spChg chg="mod">
          <ac:chgData name="li bo" userId="86e360d6c7446f46" providerId="LiveId" clId="{7878E695-85B0-4733-83CC-BC4A45D037F7}" dt="2022-08-30T03:51:46.254" v="734" actId="1076"/>
          <ac:spMkLst>
            <pc:docMk/>
            <pc:sldMk cId="3698455231" sldId="276"/>
            <ac:spMk id="20" creationId="{B89D50A7-1CEC-4886-B33F-0100D5746692}"/>
          </ac:spMkLst>
        </pc:spChg>
        <pc:spChg chg="mod">
          <ac:chgData name="li bo" userId="86e360d6c7446f46" providerId="LiveId" clId="{7878E695-85B0-4733-83CC-BC4A45D037F7}" dt="2022-08-30T03:51:54.264" v="737" actId="1076"/>
          <ac:spMkLst>
            <pc:docMk/>
            <pc:sldMk cId="3698455231" sldId="276"/>
            <ac:spMk id="23" creationId="{D622BAA1-4577-4846-B60B-2C529B3DB4CC}"/>
          </ac:spMkLst>
        </pc:spChg>
        <pc:spChg chg="mod">
          <ac:chgData name="li bo" userId="86e360d6c7446f46" providerId="LiveId" clId="{7878E695-85B0-4733-83CC-BC4A45D037F7}" dt="2022-08-30T03:51:51.709" v="736" actId="1076"/>
          <ac:spMkLst>
            <pc:docMk/>
            <pc:sldMk cId="3698455231" sldId="276"/>
            <ac:spMk id="26" creationId="{D1A7BB97-EBC3-4297-AF23-B7C67A5A2BCB}"/>
          </ac:spMkLst>
        </pc:spChg>
        <pc:picChg chg="mod">
          <ac:chgData name="li bo" userId="86e360d6c7446f46" providerId="LiveId" clId="{7878E695-85B0-4733-83CC-BC4A45D037F7}" dt="2022-08-30T03:51:46.254" v="734" actId="1076"/>
          <ac:picMkLst>
            <pc:docMk/>
            <pc:sldMk cId="3698455231" sldId="276"/>
            <ac:picMk id="18" creationId="{19F5B916-A15C-400C-ACA4-7C712E247D81}"/>
          </ac:picMkLst>
        </pc:picChg>
        <pc:picChg chg="mod">
          <ac:chgData name="li bo" userId="86e360d6c7446f46" providerId="LiveId" clId="{7878E695-85B0-4733-83CC-BC4A45D037F7}" dt="2022-08-30T04:38:57.657" v="1035" actId="14100"/>
          <ac:picMkLst>
            <pc:docMk/>
            <pc:sldMk cId="3698455231" sldId="276"/>
            <ac:picMk id="2050" creationId="{1951A7E7-25B2-47BC-8904-CA56086D06BA}"/>
          </ac:picMkLst>
        </pc:picChg>
      </pc:sldChg>
      <pc:sldChg chg="delSp modSp mod">
        <pc:chgData name="li bo" userId="86e360d6c7446f46" providerId="LiveId" clId="{7878E695-85B0-4733-83CC-BC4A45D037F7}" dt="2022-08-23T06:43:49.899" v="101" actId="962"/>
        <pc:sldMkLst>
          <pc:docMk/>
          <pc:sldMk cId="3421078868" sldId="277"/>
        </pc:sldMkLst>
        <pc:picChg chg="mod ord">
          <ac:chgData name="li bo" userId="86e360d6c7446f46" providerId="LiveId" clId="{7878E695-85B0-4733-83CC-BC4A45D037F7}" dt="2022-08-23T06:43:49.899" v="101" actId="962"/>
          <ac:picMkLst>
            <pc:docMk/>
            <pc:sldMk cId="3421078868" sldId="277"/>
            <ac:picMk id="5" creationId="{05F6F5BA-005D-4E1E-A138-3D9EF50EFEF3}"/>
          </ac:picMkLst>
        </pc:picChg>
        <pc:picChg chg="del mod">
          <ac:chgData name="li bo" userId="86e360d6c7446f46" providerId="LiveId" clId="{7878E695-85B0-4733-83CC-BC4A45D037F7}" dt="2022-08-23T06:43:49.899" v="99" actId="478"/>
          <ac:picMkLst>
            <pc:docMk/>
            <pc:sldMk cId="3421078868" sldId="277"/>
            <ac:picMk id="29" creationId="{33A6B4D6-FD61-43F8-8D59-B0FCE66EE69B}"/>
          </ac:picMkLst>
        </pc:picChg>
      </pc:sldChg>
      <pc:sldChg chg="modAnim">
        <pc:chgData name="li bo" userId="86e360d6c7446f46" providerId="LiveId" clId="{7878E695-85B0-4733-83CC-BC4A45D037F7}" dt="2022-08-30T03:54:45.375" v="768"/>
        <pc:sldMkLst>
          <pc:docMk/>
          <pc:sldMk cId="3451978676" sldId="278"/>
        </pc:sldMkLst>
      </pc:sldChg>
      <pc:sldChg chg="modSp modAnim">
        <pc:chgData name="li bo" userId="86e360d6c7446f46" providerId="LiveId" clId="{7878E695-85B0-4733-83CC-BC4A45D037F7}" dt="2022-08-30T03:56:15.853" v="778"/>
        <pc:sldMkLst>
          <pc:docMk/>
          <pc:sldMk cId="772465115" sldId="279"/>
        </pc:sldMkLst>
        <pc:spChg chg="mod">
          <ac:chgData name="li bo" userId="86e360d6c7446f46" providerId="LiveId" clId="{7878E695-85B0-4733-83CC-BC4A45D037F7}" dt="2022-08-30T03:55:38.433" v="774" actId="20577"/>
          <ac:spMkLst>
            <pc:docMk/>
            <pc:sldMk cId="772465115" sldId="279"/>
            <ac:spMk id="3" creationId="{400792E5-9ED7-46C4-9C77-27C8DA7ECC9A}"/>
          </ac:spMkLst>
        </pc:spChg>
      </pc:sldChg>
      <pc:sldChg chg="modAnim">
        <pc:chgData name="li bo" userId="86e360d6c7446f46" providerId="LiveId" clId="{7878E695-85B0-4733-83CC-BC4A45D037F7}" dt="2022-08-30T03:56:39.589" v="783"/>
        <pc:sldMkLst>
          <pc:docMk/>
          <pc:sldMk cId="2136643763" sldId="280"/>
        </pc:sldMkLst>
      </pc:sldChg>
      <pc:sldChg chg="modSp mod modAnim">
        <pc:chgData name="li bo" userId="86e360d6c7446f46" providerId="LiveId" clId="{7878E695-85B0-4733-83CC-BC4A45D037F7}" dt="2022-08-30T03:59:00.011" v="811"/>
        <pc:sldMkLst>
          <pc:docMk/>
          <pc:sldMk cId="2873523386" sldId="281"/>
        </pc:sldMkLst>
        <pc:spChg chg="mod">
          <ac:chgData name="li bo" userId="86e360d6c7446f46" providerId="LiveId" clId="{7878E695-85B0-4733-83CC-BC4A45D037F7}" dt="2022-08-30T03:58:49.634" v="810" actId="1076"/>
          <ac:spMkLst>
            <pc:docMk/>
            <pc:sldMk cId="2873523386" sldId="281"/>
            <ac:spMk id="13" creationId="{8834107C-027C-425A-888E-070B1F6C0406}"/>
          </ac:spMkLst>
        </pc:spChg>
        <pc:spChg chg="mod">
          <ac:chgData name="li bo" userId="86e360d6c7446f46" providerId="LiveId" clId="{7878E695-85B0-4733-83CC-BC4A45D037F7}" dt="2022-08-30T03:58:18.295" v="806" actId="1076"/>
          <ac:spMkLst>
            <pc:docMk/>
            <pc:sldMk cId="2873523386" sldId="281"/>
            <ac:spMk id="35" creationId="{5EF86E8E-4576-41A3-BF5E-4B56E154C424}"/>
          </ac:spMkLst>
        </pc:spChg>
      </pc:sldChg>
      <pc:sldChg chg="delSp modSp mod modAnim">
        <pc:chgData name="li bo" userId="86e360d6c7446f46" providerId="LiveId" clId="{7878E695-85B0-4733-83CC-BC4A45D037F7}" dt="2022-08-30T03:59:16.734" v="813"/>
        <pc:sldMkLst>
          <pc:docMk/>
          <pc:sldMk cId="3201969510" sldId="282"/>
        </pc:sldMkLst>
        <pc:spChg chg="del">
          <ac:chgData name="li bo" userId="86e360d6c7446f46" providerId="LiveId" clId="{7878E695-85B0-4733-83CC-BC4A45D037F7}" dt="2022-08-30T03:00:42.600" v="417" actId="478"/>
          <ac:spMkLst>
            <pc:docMk/>
            <pc:sldMk cId="3201969510" sldId="282"/>
            <ac:spMk id="11" creationId="{58811B15-C7A4-4A7E-AFC2-8B628378D618}"/>
          </ac:spMkLst>
        </pc:spChg>
        <pc:spChg chg="del mod">
          <ac:chgData name="li bo" userId="86e360d6c7446f46" providerId="LiveId" clId="{7878E695-85B0-4733-83CC-BC4A45D037F7}" dt="2022-08-30T03:00:41.854" v="416" actId="478"/>
          <ac:spMkLst>
            <pc:docMk/>
            <pc:sldMk cId="3201969510" sldId="282"/>
            <ac:spMk id="12" creationId="{BD038438-AB91-4D33-8871-C4E4D9EFBAE3}"/>
          </ac:spMkLst>
        </pc:spChg>
      </pc:sldChg>
      <pc:sldChg chg="modAnim">
        <pc:chgData name="li bo" userId="86e360d6c7446f46" providerId="LiveId" clId="{7878E695-85B0-4733-83CC-BC4A45D037F7}" dt="2022-08-30T03:59:24.762" v="814"/>
        <pc:sldMkLst>
          <pc:docMk/>
          <pc:sldMk cId="1013869598" sldId="283"/>
        </pc:sldMkLst>
      </pc:sldChg>
      <pc:sldChg chg="modAnim">
        <pc:chgData name="li bo" userId="86e360d6c7446f46" providerId="LiveId" clId="{7878E695-85B0-4733-83CC-BC4A45D037F7}" dt="2022-08-30T03:36:13.002" v="576"/>
        <pc:sldMkLst>
          <pc:docMk/>
          <pc:sldMk cId="1060752967" sldId="284"/>
        </pc:sldMkLst>
      </pc:sldChg>
      <pc:sldChg chg="modAnim">
        <pc:chgData name="li bo" userId="86e360d6c7446f46" providerId="LiveId" clId="{7878E695-85B0-4733-83CC-BC4A45D037F7}" dt="2022-08-30T03:36:40.348" v="578"/>
        <pc:sldMkLst>
          <pc:docMk/>
          <pc:sldMk cId="1735392450" sldId="285"/>
        </pc:sldMkLst>
      </pc:sldChg>
      <pc:sldChg chg="addSp delSp modSp mod modAnim">
        <pc:chgData name="li bo" userId="86e360d6c7446f46" providerId="LiveId" clId="{7878E695-85B0-4733-83CC-BC4A45D037F7}" dt="2022-08-30T04:19:11.545" v="924" actId="1076"/>
        <pc:sldMkLst>
          <pc:docMk/>
          <pc:sldMk cId="2940587141" sldId="286"/>
        </pc:sldMkLst>
        <pc:spChg chg="mod">
          <ac:chgData name="li bo" userId="86e360d6c7446f46" providerId="LiveId" clId="{7878E695-85B0-4733-83CC-BC4A45D037F7}" dt="2022-08-23T06:39:29.608" v="81" actId="20577"/>
          <ac:spMkLst>
            <pc:docMk/>
            <pc:sldMk cId="2940587141" sldId="286"/>
            <ac:spMk id="9" creationId="{4DE4DC09-CC13-41A1-970C-AA884B9DEF18}"/>
          </ac:spMkLst>
        </pc:spChg>
        <pc:picChg chg="del">
          <ac:chgData name="li bo" userId="86e360d6c7446f46" providerId="LiveId" clId="{7878E695-85B0-4733-83CC-BC4A45D037F7}" dt="2022-08-30T04:18:49.831" v="914" actId="478"/>
          <ac:picMkLst>
            <pc:docMk/>
            <pc:sldMk cId="2940587141" sldId="286"/>
            <ac:picMk id="5" creationId="{83612131-7CCD-41C1-B0DD-6EA76E6EDB43}"/>
          </ac:picMkLst>
        </pc:picChg>
        <pc:picChg chg="add mod ord">
          <ac:chgData name="li bo" userId="86e360d6c7446f46" providerId="LiveId" clId="{7878E695-85B0-4733-83CC-BC4A45D037F7}" dt="2022-08-30T04:19:11.545" v="924" actId="1076"/>
          <ac:picMkLst>
            <pc:docMk/>
            <pc:sldMk cId="2940587141" sldId="286"/>
            <ac:picMk id="6" creationId="{828E97F4-E6A4-49A8-8C09-7B671A643C29}"/>
          </ac:picMkLst>
        </pc:picChg>
      </pc:sldChg>
      <pc:sldChg chg="modSp mod">
        <pc:chgData name="li bo" userId="86e360d6c7446f46" providerId="LiveId" clId="{7878E695-85B0-4733-83CC-BC4A45D037F7}" dt="2022-08-30T03:59:35.763" v="815" actId="20577"/>
        <pc:sldMkLst>
          <pc:docMk/>
          <pc:sldMk cId="3912024184" sldId="287"/>
        </pc:sldMkLst>
        <pc:spChg chg="mod">
          <ac:chgData name="li bo" userId="86e360d6c7446f46" providerId="LiveId" clId="{7878E695-85B0-4733-83CC-BC4A45D037F7}" dt="2022-08-30T03:59:35.763" v="815" actId="20577"/>
          <ac:spMkLst>
            <pc:docMk/>
            <pc:sldMk cId="3912024184" sldId="287"/>
            <ac:spMk id="3" creationId="{400792E5-9ED7-46C4-9C77-27C8DA7ECC9A}"/>
          </ac:spMkLst>
        </pc:spChg>
      </pc:sldChg>
      <pc:sldChg chg="modSp mod modAnim">
        <pc:chgData name="li bo" userId="86e360d6c7446f46" providerId="LiveId" clId="{7878E695-85B0-4733-83CC-BC4A45D037F7}" dt="2022-08-30T04:00:50.290" v="823"/>
        <pc:sldMkLst>
          <pc:docMk/>
          <pc:sldMk cId="3700501693" sldId="288"/>
        </pc:sldMkLst>
        <pc:spChg chg="mod">
          <ac:chgData name="li bo" userId="86e360d6c7446f46" providerId="LiveId" clId="{7878E695-85B0-4733-83CC-BC4A45D037F7}" dt="2022-08-30T03:02:13.297" v="493" actId="20577"/>
          <ac:spMkLst>
            <pc:docMk/>
            <pc:sldMk cId="3700501693" sldId="288"/>
            <ac:spMk id="3" creationId="{400792E5-9ED7-46C4-9C77-27C8DA7ECC9A}"/>
          </ac:spMkLst>
        </pc:spChg>
        <pc:spChg chg="mod">
          <ac:chgData name="li bo" userId="86e360d6c7446f46" providerId="LiveId" clId="{7878E695-85B0-4733-83CC-BC4A45D037F7}" dt="2022-08-30T03:01:17.298" v="421" actId="1076"/>
          <ac:spMkLst>
            <pc:docMk/>
            <pc:sldMk cId="3700501693" sldId="288"/>
            <ac:spMk id="9" creationId="{FF0611E6-1ED0-4C92-981E-B1DA4289139D}"/>
          </ac:spMkLst>
        </pc:spChg>
        <pc:picChg chg="mod">
          <ac:chgData name="li bo" userId="86e360d6c7446f46" providerId="LiveId" clId="{7878E695-85B0-4733-83CC-BC4A45D037F7}" dt="2022-08-30T03:01:17.298" v="421" actId="1076"/>
          <ac:picMkLst>
            <pc:docMk/>
            <pc:sldMk cId="3700501693" sldId="288"/>
            <ac:picMk id="5" creationId="{25326972-3C99-4429-9F43-C94B80A23A2C}"/>
          </ac:picMkLst>
        </pc:picChg>
        <pc:picChg chg="mod">
          <ac:chgData name="li bo" userId="86e360d6c7446f46" providerId="LiveId" clId="{7878E695-85B0-4733-83CC-BC4A45D037F7}" dt="2022-08-30T03:01:17.298" v="421" actId="1076"/>
          <ac:picMkLst>
            <pc:docMk/>
            <pc:sldMk cId="3700501693" sldId="288"/>
            <ac:picMk id="7" creationId="{BAE1CE28-969F-4D7E-9FC1-962E341D875F}"/>
          </ac:picMkLst>
        </pc:picChg>
        <pc:picChg chg="mod">
          <ac:chgData name="li bo" userId="86e360d6c7446f46" providerId="LiveId" clId="{7878E695-85B0-4733-83CC-BC4A45D037F7}" dt="2022-08-30T03:01:51.039" v="423" actId="1076"/>
          <ac:picMkLst>
            <pc:docMk/>
            <pc:sldMk cId="3700501693" sldId="288"/>
            <ac:picMk id="13" creationId="{7BDC81B6-1A03-402C-9CBF-9B469D479F50}"/>
          </ac:picMkLst>
        </pc:picChg>
      </pc:sldChg>
      <pc:sldChg chg="modSp mod modAnim">
        <pc:chgData name="li bo" userId="86e360d6c7446f46" providerId="LiveId" clId="{7878E695-85B0-4733-83CC-BC4A45D037F7}" dt="2022-08-30T04:06:10.270" v="882"/>
        <pc:sldMkLst>
          <pc:docMk/>
          <pc:sldMk cId="1580428042" sldId="289"/>
        </pc:sldMkLst>
        <pc:spChg chg="mod">
          <ac:chgData name="li bo" userId="86e360d6c7446f46" providerId="LiveId" clId="{7878E695-85B0-4733-83CC-BC4A45D037F7}" dt="2022-08-30T03:02:38.711" v="496" actId="2710"/>
          <ac:spMkLst>
            <pc:docMk/>
            <pc:sldMk cId="1580428042" sldId="289"/>
            <ac:spMk id="10" creationId="{142BECBF-1BB6-4021-80E2-8A49FE7FEDD0}"/>
          </ac:spMkLst>
        </pc:spChg>
        <pc:spChg chg="mod">
          <ac:chgData name="li bo" userId="86e360d6c7446f46" providerId="LiveId" clId="{7878E695-85B0-4733-83CC-BC4A45D037F7}" dt="2022-08-30T03:03:11.291" v="501" actId="1076"/>
          <ac:spMkLst>
            <pc:docMk/>
            <pc:sldMk cId="1580428042" sldId="289"/>
            <ac:spMk id="20" creationId="{8783DE94-184F-4563-AFB1-BB0769D05E76}"/>
          </ac:spMkLst>
        </pc:spChg>
        <pc:spChg chg="mod">
          <ac:chgData name="li bo" userId="86e360d6c7446f46" providerId="LiveId" clId="{7878E695-85B0-4733-83CC-BC4A45D037F7}" dt="2022-08-30T03:03:11.291" v="501" actId="1076"/>
          <ac:spMkLst>
            <pc:docMk/>
            <pc:sldMk cId="1580428042" sldId="289"/>
            <ac:spMk id="21" creationId="{2F8048E6-2809-4B87-A5D3-5E7A8AA72B45}"/>
          </ac:spMkLst>
        </pc:spChg>
        <pc:spChg chg="mod">
          <ac:chgData name="li bo" userId="86e360d6c7446f46" providerId="LiveId" clId="{7878E695-85B0-4733-83CC-BC4A45D037F7}" dt="2022-08-30T03:06:39.073" v="502" actId="1076"/>
          <ac:spMkLst>
            <pc:docMk/>
            <pc:sldMk cId="1580428042" sldId="289"/>
            <ac:spMk id="22" creationId="{56AA6FA5-A9FB-4308-9F5A-9C19D6D57F97}"/>
          </ac:spMkLst>
        </pc:spChg>
        <pc:spChg chg="mod">
          <ac:chgData name="li bo" userId="86e360d6c7446f46" providerId="LiveId" clId="{7878E695-85B0-4733-83CC-BC4A45D037F7}" dt="2022-08-30T03:06:39.073" v="502" actId="1076"/>
          <ac:spMkLst>
            <pc:docMk/>
            <pc:sldMk cId="1580428042" sldId="289"/>
            <ac:spMk id="23" creationId="{0B367ACF-B9BA-4E0E-9D84-B51C0AADF884}"/>
          </ac:spMkLst>
        </pc:spChg>
        <pc:spChg chg="mod">
          <ac:chgData name="li bo" userId="86e360d6c7446f46" providerId="LiveId" clId="{7878E695-85B0-4733-83CC-BC4A45D037F7}" dt="2022-08-30T03:06:39.073" v="502" actId="1076"/>
          <ac:spMkLst>
            <pc:docMk/>
            <pc:sldMk cId="1580428042" sldId="289"/>
            <ac:spMk id="24" creationId="{D3836D6B-3812-4CAD-B995-725DE0DA33D7}"/>
          </ac:spMkLst>
        </pc:spChg>
        <pc:spChg chg="mod">
          <ac:chgData name="li bo" userId="86e360d6c7446f46" providerId="LiveId" clId="{7878E695-85B0-4733-83CC-BC4A45D037F7}" dt="2022-08-30T03:06:39.073" v="502" actId="1076"/>
          <ac:spMkLst>
            <pc:docMk/>
            <pc:sldMk cId="1580428042" sldId="289"/>
            <ac:spMk id="25" creationId="{2CCB9725-6F5C-459E-8A39-A9625307174B}"/>
          </ac:spMkLst>
        </pc:spChg>
        <pc:picChg chg="mod">
          <ac:chgData name="li bo" userId="86e360d6c7446f46" providerId="LiveId" clId="{7878E695-85B0-4733-83CC-BC4A45D037F7}" dt="2022-08-30T03:02:41.363" v="497" actId="1076"/>
          <ac:picMkLst>
            <pc:docMk/>
            <pc:sldMk cId="1580428042" sldId="289"/>
            <ac:picMk id="16" creationId="{B8896185-F7DB-4DC1-8F9B-97932A78C6F4}"/>
          </ac:picMkLst>
        </pc:picChg>
        <pc:picChg chg="mod">
          <ac:chgData name="li bo" userId="86e360d6c7446f46" providerId="LiveId" clId="{7878E695-85B0-4733-83CC-BC4A45D037F7}" dt="2022-08-30T03:02:43.252" v="498" actId="1076"/>
          <ac:picMkLst>
            <pc:docMk/>
            <pc:sldMk cId="1580428042" sldId="289"/>
            <ac:picMk id="19" creationId="{C90B64CD-8498-4C59-B9AC-E57651A165AB}"/>
          </ac:picMkLst>
        </pc:picChg>
      </pc:sldChg>
      <pc:sldChg chg="modAnim">
        <pc:chgData name="li bo" userId="86e360d6c7446f46" providerId="LiveId" clId="{7878E695-85B0-4733-83CC-BC4A45D037F7}" dt="2022-08-30T04:03:18.440" v="840"/>
        <pc:sldMkLst>
          <pc:docMk/>
          <pc:sldMk cId="1735032420" sldId="290"/>
        </pc:sldMkLst>
      </pc:sldChg>
      <pc:sldChg chg="delSp modSp mod modAnim">
        <pc:chgData name="li bo" userId="86e360d6c7446f46" providerId="LiveId" clId="{7878E695-85B0-4733-83CC-BC4A45D037F7}" dt="2022-08-30T04:05:28.799" v="876"/>
        <pc:sldMkLst>
          <pc:docMk/>
          <pc:sldMk cId="4003026319" sldId="291"/>
        </pc:sldMkLst>
        <pc:picChg chg="mod ord">
          <ac:chgData name="li bo" userId="86e360d6c7446f46" providerId="LiveId" clId="{7878E695-85B0-4733-83CC-BC4A45D037F7}" dt="2022-08-23T06:52:11.677" v="130" actId="962"/>
          <ac:picMkLst>
            <pc:docMk/>
            <pc:sldMk cId="4003026319" sldId="291"/>
            <ac:picMk id="6" creationId="{9AF3CBE6-3F16-41D7-AEA9-88A6BF553E59}"/>
          </ac:picMkLst>
        </pc:picChg>
        <pc:picChg chg="mod ord">
          <ac:chgData name="li bo" userId="86e360d6c7446f46" providerId="LiveId" clId="{7878E695-85B0-4733-83CC-BC4A45D037F7}" dt="2022-08-30T04:04:30.886" v="867" actId="962"/>
          <ac:picMkLst>
            <pc:docMk/>
            <pc:sldMk cId="4003026319" sldId="291"/>
            <ac:picMk id="8" creationId="{8A9595D0-E52A-4FDA-86A6-5EEAD0C0B12D}"/>
          </ac:picMkLst>
        </pc:picChg>
        <pc:picChg chg="del mod">
          <ac:chgData name="li bo" userId="86e360d6c7446f46" providerId="LiveId" clId="{7878E695-85B0-4733-83CC-BC4A45D037F7}" dt="2022-08-30T04:04:30.886" v="865" actId="478"/>
          <ac:picMkLst>
            <pc:docMk/>
            <pc:sldMk cId="4003026319" sldId="291"/>
            <ac:picMk id="17" creationId="{90D1ACAA-459E-47DD-A81C-9F7CED6F450F}"/>
          </ac:picMkLst>
        </pc:picChg>
        <pc:picChg chg="del mod">
          <ac:chgData name="li bo" userId="86e360d6c7446f46" providerId="LiveId" clId="{7878E695-85B0-4733-83CC-BC4A45D037F7}" dt="2022-08-23T06:52:11.676" v="128" actId="478"/>
          <ac:picMkLst>
            <pc:docMk/>
            <pc:sldMk cId="4003026319" sldId="291"/>
            <ac:picMk id="32" creationId="{83F6BDC8-33B4-443C-8BB7-F2DD536563DD}"/>
          </ac:picMkLst>
        </pc:picChg>
      </pc:sldChg>
      <pc:sldChg chg="modSp mod modAnim">
        <pc:chgData name="li bo" userId="86e360d6c7446f46" providerId="LiveId" clId="{7878E695-85B0-4733-83CC-BC4A45D037F7}" dt="2022-08-30T03:54:18.612" v="763"/>
        <pc:sldMkLst>
          <pc:docMk/>
          <pc:sldMk cId="1330866498" sldId="292"/>
        </pc:sldMkLst>
        <pc:spChg chg="mod">
          <ac:chgData name="li bo" userId="86e360d6c7446f46" providerId="LiveId" clId="{7878E695-85B0-4733-83CC-BC4A45D037F7}" dt="2022-08-30T03:54:13" v="762" actId="20577"/>
          <ac:spMkLst>
            <pc:docMk/>
            <pc:sldMk cId="1330866498" sldId="292"/>
            <ac:spMk id="13" creationId="{F56D877C-DB15-4640-9676-DF0F04690F2F}"/>
          </ac:spMkLst>
        </pc:spChg>
        <pc:picChg chg="mod">
          <ac:chgData name="li bo" userId="86e360d6c7446f46" providerId="LiveId" clId="{7878E695-85B0-4733-83CC-BC4A45D037F7}" dt="2022-08-30T03:53:37.488" v="752" actId="14100"/>
          <ac:picMkLst>
            <pc:docMk/>
            <pc:sldMk cId="1330866498" sldId="292"/>
            <ac:picMk id="5" creationId="{98BC5036-D338-45F1-9A2C-1A72ABA8CAE7}"/>
          </ac:picMkLst>
        </pc:picChg>
      </pc:sldChg>
      <pc:sldChg chg="modAnim modNotesTx">
        <pc:chgData name="li bo" userId="86e360d6c7446f46" providerId="LiveId" clId="{7878E695-85B0-4733-83CC-BC4A45D037F7}" dt="2022-08-30T04:07:41.508" v="905"/>
        <pc:sldMkLst>
          <pc:docMk/>
          <pc:sldMk cId="735516339" sldId="293"/>
        </pc:sldMkLst>
      </pc:sldChg>
      <pc:sldChg chg="modAnim">
        <pc:chgData name="li bo" userId="86e360d6c7446f46" providerId="LiveId" clId="{7878E695-85B0-4733-83CC-BC4A45D037F7}" dt="2022-08-30T04:06:37.490" v="888"/>
        <pc:sldMkLst>
          <pc:docMk/>
          <pc:sldMk cId="168400158" sldId="294"/>
        </pc:sldMkLst>
      </pc:sldChg>
      <pc:sldChg chg="modAnim">
        <pc:chgData name="li bo" userId="86e360d6c7446f46" providerId="LiveId" clId="{7878E695-85B0-4733-83CC-BC4A45D037F7}" dt="2022-08-30T04:07:02.841" v="893"/>
        <pc:sldMkLst>
          <pc:docMk/>
          <pc:sldMk cId="3811224318" sldId="295"/>
        </pc:sldMkLst>
      </pc:sldChg>
      <pc:sldChg chg="modAnim">
        <pc:chgData name="li bo" userId="86e360d6c7446f46" providerId="LiveId" clId="{7878E695-85B0-4733-83CC-BC4A45D037F7}" dt="2022-08-30T04:03:24.899" v="842"/>
        <pc:sldMkLst>
          <pc:docMk/>
          <pc:sldMk cId="3326045751" sldId="296"/>
        </pc:sldMkLst>
      </pc:sldChg>
      <pc:sldChg chg="modAnim">
        <pc:chgData name="li bo" userId="86e360d6c7446f46" providerId="LiveId" clId="{7878E695-85B0-4733-83CC-BC4A45D037F7}" dt="2022-08-30T03:52:40.996" v="742"/>
        <pc:sldMkLst>
          <pc:docMk/>
          <pc:sldMk cId="3826048083" sldId="297"/>
        </pc:sldMkLst>
      </pc:sldChg>
      <pc:sldChg chg="modAnim">
        <pc:chgData name="li bo" userId="86e360d6c7446f46" providerId="LiveId" clId="{7878E695-85B0-4733-83CC-BC4A45D037F7}" dt="2022-08-30T03:47:41.177" v="707"/>
        <pc:sldMkLst>
          <pc:docMk/>
          <pc:sldMk cId="1632930131" sldId="298"/>
        </pc:sldMkLst>
      </pc:sldChg>
      <pc:sldChg chg="addSp modSp mod modAnim">
        <pc:chgData name="li bo" userId="86e360d6c7446f46" providerId="LiveId" clId="{7878E695-85B0-4733-83CC-BC4A45D037F7}" dt="2022-08-30T04:27:18.017" v="1024" actId="14100"/>
        <pc:sldMkLst>
          <pc:docMk/>
          <pc:sldMk cId="1514103248" sldId="332"/>
        </pc:sldMkLst>
        <pc:spChg chg="mod">
          <ac:chgData name="li bo" userId="86e360d6c7446f46" providerId="LiveId" clId="{7878E695-85B0-4733-83CC-BC4A45D037F7}" dt="2022-08-30T03:30:32.681" v="529" actId="164"/>
          <ac:spMkLst>
            <pc:docMk/>
            <pc:sldMk cId="1514103248" sldId="332"/>
            <ac:spMk id="11" creationId="{DA3AB449-2221-4B2A-B34C-B09FC7808284}"/>
          </ac:spMkLst>
        </pc:spChg>
        <pc:spChg chg="mod">
          <ac:chgData name="li bo" userId="86e360d6c7446f46" providerId="LiveId" clId="{7878E695-85B0-4733-83CC-BC4A45D037F7}" dt="2022-08-30T03:30:32.681" v="529" actId="164"/>
          <ac:spMkLst>
            <pc:docMk/>
            <pc:sldMk cId="1514103248" sldId="332"/>
            <ac:spMk id="12" creationId="{5E918A8A-8ADE-43C3-B43A-EE69A581DEB9}"/>
          </ac:spMkLst>
        </pc:spChg>
        <pc:spChg chg="mod">
          <ac:chgData name="li bo" userId="86e360d6c7446f46" providerId="LiveId" clId="{7878E695-85B0-4733-83CC-BC4A45D037F7}" dt="2022-08-30T03:30:32.681" v="529" actId="164"/>
          <ac:spMkLst>
            <pc:docMk/>
            <pc:sldMk cId="1514103248" sldId="332"/>
            <ac:spMk id="13" creationId="{A2FAD495-B0CA-4ED6-8FCB-4846ED041F5B}"/>
          </ac:spMkLst>
        </pc:spChg>
        <pc:spChg chg="mod">
          <ac:chgData name="li bo" userId="86e360d6c7446f46" providerId="LiveId" clId="{7878E695-85B0-4733-83CC-BC4A45D037F7}" dt="2022-08-30T04:26:30.683" v="1018" actId="207"/>
          <ac:spMkLst>
            <pc:docMk/>
            <pc:sldMk cId="1514103248" sldId="332"/>
            <ac:spMk id="15" creationId="{16DFE4F4-B33F-4B9D-8F2A-508F31141AD5}"/>
          </ac:spMkLst>
        </pc:spChg>
        <pc:spChg chg="mod">
          <ac:chgData name="li bo" userId="86e360d6c7446f46" providerId="LiveId" clId="{7878E695-85B0-4733-83CC-BC4A45D037F7}" dt="2022-08-30T04:27:18.017" v="1024" actId="14100"/>
          <ac:spMkLst>
            <pc:docMk/>
            <pc:sldMk cId="1514103248" sldId="332"/>
            <ac:spMk id="19" creationId="{0DB21B1E-01F7-43F8-AA1A-8EAB63341624}"/>
          </ac:spMkLst>
        </pc:spChg>
        <pc:grpChg chg="mod">
          <ac:chgData name="li bo" userId="86e360d6c7446f46" providerId="LiveId" clId="{7878E695-85B0-4733-83CC-BC4A45D037F7}" dt="2022-08-30T03:30:32.681" v="529" actId="164"/>
          <ac:grpSpMkLst>
            <pc:docMk/>
            <pc:sldMk cId="1514103248" sldId="332"/>
            <ac:grpSpMk id="6" creationId="{2BF1102E-9C94-4BEC-8BCA-9A2C1964B649}"/>
          </ac:grpSpMkLst>
        </pc:grpChg>
        <pc:grpChg chg="add mod">
          <ac:chgData name="li bo" userId="86e360d6c7446f46" providerId="LiveId" clId="{7878E695-85B0-4733-83CC-BC4A45D037F7}" dt="2022-08-30T03:30:32.681" v="529" actId="164"/>
          <ac:grpSpMkLst>
            <pc:docMk/>
            <pc:sldMk cId="1514103248" sldId="332"/>
            <ac:grpSpMk id="9" creationId="{23E5B9D7-E792-47F9-969F-4E287A0BD114}"/>
          </ac:grpSpMkLst>
        </pc:grpChg>
        <pc:picChg chg="mod">
          <ac:chgData name="li bo" userId="86e360d6c7446f46" providerId="LiveId" clId="{7878E695-85B0-4733-83CC-BC4A45D037F7}" dt="2022-08-30T03:31:17.452" v="536" actId="166"/>
          <ac:picMkLst>
            <pc:docMk/>
            <pc:sldMk cId="1514103248" sldId="332"/>
            <ac:picMk id="1030" creationId="{503B669F-6594-44A0-BB4F-AC862CF43F43}"/>
          </ac:picMkLst>
        </pc:picChg>
      </pc:sldChg>
      <pc:sldChg chg="modAnim">
        <pc:chgData name="li bo" userId="86e360d6c7446f46" providerId="LiveId" clId="{7878E695-85B0-4733-83CC-BC4A45D037F7}" dt="2022-08-30T04:08:22.615" v="913"/>
        <pc:sldMkLst>
          <pc:docMk/>
          <pc:sldMk cId="3853202161" sldId="333"/>
        </pc:sldMkLst>
      </pc:sldChg>
      <pc:sldChg chg="modSp mod modAnim modNotesTx">
        <pc:chgData name="li bo" userId="86e360d6c7446f46" providerId="LiveId" clId="{7878E695-85B0-4733-83CC-BC4A45D037F7}" dt="2022-08-30T04:22:12.179" v="979" actId="20577"/>
        <pc:sldMkLst>
          <pc:docMk/>
          <pc:sldMk cId="2841150664" sldId="334"/>
        </pc:sldMkLst>
        <pc:spChg chg="mod">
          <ac:chgData name="li bo" userId="86e360d6c7446f46" providerId="LiveId" clId="{7878E695-85B0-4733-83CC-BC4A45D037F7}" dt="2022-08-30T03:41:20.845" v="661" actId="403"/>
          <ac:spMkLst>
            <pc:docMk/>
            <pc:sldMk cId="2841150664" sldId="334"/>
            <ac:spMk id="12" creationId="{F0EDFE29-2C17-4B22-B583-82CBB0A6AB4C}"/>
          </ac:spMkLst>
        </pc:spChg>
      </pc:sldChg>
      <pc:sldChg chg="modSp mod modAnim">
        <pc:chgData name="li bo" userId="86e360d6c7446f46" providerId="LiveId" clId="{7878E695-85B0-4733-83CC-BC4A45D037F7}" dt="2022-08-30T04:30:38.134" v="1025" actId="14100"/>
        <pc:sldMkLst>
          <pc:docMk/>
          <pc:sldMk cId="4282695923" sldId="336"/>
        </pc:sldMkLst>
        <pc:spChg chg="mod">
          <ac:chgData name="li bo" userId="86e360d6c7446f46" providerId="LiveId" clId="{7878E695-85B0-4733-83CC-BC4A45D037F7}" dt="2022-08-30T04:30:38.134" v="1025" actId="14100"/>
          <ac:spMkLst>
            <pc:docMk/>
            <pc:sldMk cId="4282695923" sldId="336"/>
            <ac:spMk id="3" creationId="{400792E5-9ED7-46C4-9C77-27C8DA7ECC9A}"/>
          </ac:spMkLst>
        </pc:spChg>
      </pc:sldChg>
      <pc:sldChg chg="modAnim">
        <pc:chgData name="li bo" userId="86e360d6c7446f46" providerId="LiveId" clId="{7878E695-85B0-4733-83CC-BC4A45D037F7}" dt="2022-08-30T03:28:50.458" v="526"/>
        <pc:sldMkLst>
          <pc:docMk/>
          <pc:sldMk cId="1679657536" sldId="341"/>
        </pc:sldMkLst>
      </pc:sldChg>
      <pc:sldChg chg="modSp mod modAnim">
        <pc:chgData name="li bo" userId="86e360d6c7446f46" providerId="LiveId" clId="{7878E695-85B0-4733-83CC-BC4A45D037F7}" dt="2022-08-30T03:31:41.479" v="537"/>
        <pc:sldMkLst>
          <pc:docMk/>
          <pc:sldMk cId="3068488150" sldId="342"/>
        </pc:sldMkLst>
        <pc:spChg chg="mod">
          <ac:chgData name="li bo" userId="86e360d6c7446f46" providerId="LiveId" clId="{7878E695-85B0-4733-83CC-BC4A45D037F7}" dt="2022-08-30T03:10:22.941" v="513" actId="20577"/>
          <ac:spMkLst>
            <pc:docMk/>
            <pc:sldMk cId="3068488150" sldId="342"/>
            <ac:spMk id="3" creationId="{400792E5-9ED7-46C4-9C77-27C8DA7ECC9A}"/>
          </ac:spMkLst>
        </pc:spChg>
      </pc:sldChg>
      <pc:sldChg chg="modSp mod modAnim">
        <pc:chgData name="li bo" userId="86e360d6c7446f46" providerId="LiveId" clId="{7878E695-85B0-4733-83CC-BC4A45D037F7}" dt="2022-08-30T03:31:57.176" v="542"/>
        <pc:sldMkLst>
          <pc:docMk/>
          <pc:sldMk cId="2131274162" sldId="343"/>
        </pc:sldMkLst>
        <pc:spChg chg="mod">
          <ac:chgData name="li bo" userId="86e360d6c7446f46" providerId="LiveId" clId="{7878E695-85B0-4733-83CC-BC4A45D037F7}" dt="2022-08-30T01:32:51.368" v="207" actId="20577"/>
          <ac:spMkLst>
            <pc:docMk/>
            <pc:sldMk cId="2131274162" sldId="343"/>
            <ac:spMk id="3" creationId="{400792E5-9ED7-46C4-9C77-27C8DA7ECC9A}"/>
          </ac:spMkLst>
        </pc:spChg>
      </pc:sldChg>
      <pc:sldChg chg="modAnim">
        <pc:chgData name="li bo" userId="86e360d6c7446f46" providerId="LiveId" clId="{7878E695-85B0-4733-83CC-BC4A45D037F7}" dt="2022-08-30T03:32:22.550" v="548"/>
        <pc:sldMkLst>
          <pc:docMk/>
          <pc:sldMk cId="1273125061" sldId="344"/>
        </pc:sldMkLst>
      </pc:sldChg>
      <pc:sldChg chg="modAnim">
        <pc:chgData name="li bo" userId="86e360d6c7446f46" providerId="LiveId" clId="{7878E695-85B0-4733-83CC-BC4A45D037F7}" dt="2022-08-30T03:32:55.132" v="553"/>
        <pc:sldMkLst>
          <pc:docMk/>
          <pc:sldMk cId="4110217044" sldId="345"/>
        </pc:sldMkLst>
      </pc:sldChg>
      <pc:sldChg chg="modSp mod modAnim">
        <pc:chgData name="li bo" userId="86e360d6c7446f46" providerId="LiveId" clId="{7878E695-85B0-4733-83CC-BC4A45D037F7}" dt="2022-08-30T04:23:18.032" v="1016" actId="20577"/>
        <pc:sldMkLst>
          <pc:docMk/>
          <pc:sldMk cId="1049969225" sldId="346"/>
        </pc:sldMkLst>
        <pc:spChg chg="mod">
          <ac:chgData name="li bo" userId="86e360d6c7446f46" providerId="LiveId" clId="{7878E695-85B0-4733-83CC-BC4A45D037F7}" dt="2022-08-30T04:23:18.032" v="1016" actId="20577"/>
          <ac:spMkLst>
            <pc:docMk/>
            <pc:sldMk cId="1049969225" sldId="346"/>
            <ac:spMk id="9" creationId="{2FC67615-ECB8-4393-B139-B6FE6359680D}"/>
          </ac:spMkLst>
        </pc:spChg>
      </pc:sldChg>
    </pc:docChg>
  </pc:docChgLst>
  <pc:docChgLst>
    <pc:chgData name="li bo" userId="86e360d6c7446f46" providerId="LiveId" clId="{F9EC82E2-DDE0-4894-BC76-1634278A1D38}"/>
    <pc:docChg chg="undo redo custSel addSld delSld modSld sldOrd addSection modSection">
      <pc:chgData name="li bo" userId="86e360d6c7446f46" providerId="LiveId" clId="{F9EC82E2-DDE0-4894-BC76-1634278A1D38}" dt="2022-08-08T09:55:56.846" v="22290" actId="20577"/>
      <pc:docMkLst>
        <pc:docMk/>
      </pc:docMkLst>
      <pc:sldChg chg="modSp mod">
        <pc:chgData name="li bo" userId="86e360d6c7446f46" providerId="LiveId" clId="{F9EC82E2-DDE0-4894-BC76-1634278A1D38}" dt="2022-07-20T06:37:30.686" v="39" actId="20577"/>
        <pc:sldMkLst>
          <pc:docMk/>
          <pc:sldMk cId="3882156778" sldId="256"/>
        </pc:sldMkLst>
        <pc:spChg chg="mod">
          <ac:chgData name="li bo" userId="86e360d6c7446f46" providerId="LiveId" clId="{F9EC82E2-DDE0-4894-BC76-1634278A1D38}" dt="2022-07-20T06:36:02.190" v="3" actId="20577"/>
          <ac:spMkLst>
            <pc:docMk/>
            <pc:sldMk cId="3882156778" sldId="256"/>
            <ac:spMk id="2" creationId="{B20157B0-A951-4569-8AD2-404C79352611}"/>
          </ac:spMkLst>
        </pc:spChg>
        <pc:spChg chg="mod">
          <ac:chgData name="li bo" userId="86e360d6c7446f46" providerId="LiveId" clId="{F9EC82E2-DDE0-4894-BC76-1634278A1D38}" dt="2022-07-20T06:37:30.686" v="39" actId="20577"/>
          <ac:spMkLst>
            <pc:docMk/>
            <pc:sldMk cId="3882156778" sldId="256"/>
            <ac:spMk id="3" creationId="{8A4B3940-8CE4-4EA1-B105-625911D131CB}"/>
          </ac:spMkLst>
        </pc:spChg>
      </pc:sldChg>
      <pc:sldChg chg="modSp del mod">
        <pc:chgData name="li bo" userId="86e360d6c7446f46" providerId="LiveId" clId="{F9EC82E2-DDE0-4894-BC76-1634278A1D38}" dt="2022-07-20T06:39:35.156" v="47" actId="47"/>
        <pc:sldMkLst>
          <pc:docMk/>
          <pc:sldMk cId="324514176" sldId="257"/>
        </pc:sldMkLst>
        <pc:spChg chg="mod">
          <ac:chgData name="li bo" userId="86e360d6c7446f46" providerId="LiveId" clId="{F9EC82E2-DDE0-4894-BC76-1634278A1D38}" dt="2022-07-20T06:39:16.127" v="45" actId="14100"/>
          <ac:spMkLst>
            <pc:docMk/>
            <pc:sldMk cId="324514176" sldId="257"/>
            <ac:spMk id="3" creationId="{400792E5-9ED7-46C4-9C77-27C8DA7ECC9A}"/>
          </ac:spMkLst>
        </pc:spChg>
      </pc:sldChg>
      <pc:sldChg chg="modSp add mod">
        <pc:chgData name="li bo" userId="86e360d6c7446f46" providerId="LiveId" clId="{F9EC82E2-DDE0-4894-BC76-1634278A1D38}" dt="2022-08-04T02:18:16.980" v="19988" actId="255"/>
        <pc:sldMkLst>
          <pc:docMk/>
          <pc:sldMk cId="2458107042" sldId="258"/>
        </pc:sldMkLst>
        <pc:spChg chg="mod">
          <ac:chgData name="li bo" userId="86e360d6c7446f46" providerId="LiveId" clId="{F9EC82E2-DDE0-4894-BC76-1634278A1D38}" dt="2022-08-04T02:18:16.980" v="19988" actId="255"/>
          <ac:spMkLst>
            <pc:docMk/>
            <pc:sldMk cId="2458107042" sldId="258"/>
            <ac:spMk id="3" creationId="{400792E5-9ED7-46C4-9C77-27C8DA7ECC9A}"/>
          </ac:spMkLst>
        </pc:spChg>
      </pc:sldChg>
      <pc:sldChg chg="modSp del mod">
        <pc:chgData name="li bo" userId="86e360d6c7446f46" providerId="LiveId" clId="{F9EC82E2-DDE0-4894-BC76-1634278A1D38}" dt="2022-07-20T06:39:10.638" v="44" actId="47"/>
        <pc:sldMkLst>
          <pc:docMk/>
          <pc:sldMk cId="2520742122" sldId="258"/>
        </pc:sldMkLst>
        <pc:spChg chg="mod">
          <ac:chgData name="li bo" userId="86e360d6c7446f46" providerId="LiveId" clId="{F9EC82E2-DDE0-4894-BC76-1634278A1D38}" dt="2022-07-20T06:38:01.521" v="43" actId="14100"/>
          <ac:spMkLst>
            <pc:docMk/>
            <pc:sldMk cId="2520742122" sldId="258"/>
            <ac:spMk id="3" creationId="{400792E5-9ED7-46C4-9C77-27C8DA7ECC9A}"/>
          </ac:spMkLst>
        </pc:spChg>
      </pc:sldChg>
      <pc:sldChg chg="addSp delSp modSp add mod modNotesTx">
        <pc:chgData name="li bo" userId="86e360d6c7446f46" providerId="LiveId" clId="{F9EC82E2-DDE0-4894-BC76-1634278A1D38}" dt="2022-07-26T03:22:43.145" v="10275" actId="1076"/>
        <pc:sldMkLst>
          <pc:docMk/>
          <pc:sldMk cId="4234925513" sldId="259"/>
        </pc:sldMkLst>
        <pc:spChg chg="mod">
          <ac:chgData name="li bo" userId="86e360d6c7446f46" providerId="LiveId" clId="{F9EC82E2-DDE0-4894-BC76-1634278A1D38}" dt="2022-07-25T10:21:21.641" v="3480" actId="20577"/>
          <ac:spMkLst>
            <pc:docMk/>
            <pc:sldMk cId="4234925513" sldId="259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5T11:36:23.148" v="4465" actId="20577"/>
          <ac:spMkLst>
            <pc:docMk/>
            <pc:sldMk cId="4234925513" sldId="259"/>
            <ac:spMk id="3" creationId="{400792E5-9ED7-46C4-9C77-27C8DA7ECC9A}"/>
          </ac:spMkLst>
        </pc:spChg>
        <pc:spChg chg="add mod">
          <ac:chgData name="li bo" userId="86e360d6c7446f46" providerId="LiveId" clId="{F9EC82E2-DDE0-4894-BC76-1634278A1D38}" dt="2022-07-25T09:12:58.045" v="2301" actId="1076"/>
          <ac:spMkLst>
            <pc:docMk/>
            <pc:sldMk cId="4234925513" sldId="259"/>
            <ac:spMk id="23" creationId="{AEA066E9-C2BE-4533-9133-4F8D4479F8B3}"/>
          </ac:spMkLst>
        </pc:spChg>
        <pc:spChg chg="add del mod">
          <ac:chgData name="li bo" userId="86e360d6c7446f46" providerId="LiveId" clId="{F9EC82E2-DDE0-4894-BC76-1634278A1D38}" dt="2022-07-25T08:46:53.479" v="1747" actId="478"/>
          <ac:spMkLst>
            <pc:docMk/>
            <pc:sldMk cId="4234925513" sldId="259"/>
            <ac:spMk id="34" creationId="{B39097EE-7C83-4F5E-A1AF-ED4BE5FE0B88}"/>
          </ac:spMkLst>
        </pc:spChg>
        <pc:spChg chg="add del">
          <ac:chgData name="li bo" userId="86e360d6c7446f46" providerId="LiveId" clId="{F9EC82E2-DDE0-4894-BC76-1634278A1D38}" dt="2022-07-25T08:48:19.378" v="1759" actId="11529"/>
          <ac:spMkLst>
            <pc:docMk/>
            <pc:sldMk cId="4234925513" sldId="259"/>
            <ac:spMk id="35" creationId="{29C50D4F-0360-4FAE-800B-173C0A8C14DD}"/>
          </ac:spMkLst>
        </pc:spChg>
        <pc:spChg chg="add mod">
          <ac:chgData name="li bo" userId="86e360d6c7446f46" providerId="LiveId" clId="{F9EC82E2-DDE0-4894-BC76-1634278A1D38}" dt="2022-07-25T09:12:58.045" v="2301" actId="1076"/>
          <ac:spMkLst>
            <pc:docMk/>
            <pc:sldMk cId="4234925513" sldId="259"/>
            <ac:spMk id="36" creationId="{056ACEA4-36B7-4728-878E-EF18DBCEFB21}"/>
          </ac:spMkLst>
        </pc:spChg>
        <pc:spChg chg="add mod">
          <ac:chgData name="li bo" userId="86e360d6c7446f46" providerId="LiveId" clId="{F9EC82E2-DDE0-4894-BC76-1634278A1D38}" dt="2022-07-26T01:52:25.701" v="9225" actId="20577"/>
          <ac:spMkLst>
            <pc:docMk/>
            <pc:sldMk cId="4234925513" sldId="259"/>
            <ac:spMk id="37" creationId="{946FB8B4-B9BB-476E-A59E-A4E67E76A536}"/>
          </ac:spMkLst>
        </pc:spChg>
        <pc:spChg chg="add del mod">
          <ac:chgData name="li bo" userId="86e360d6c7446f46" providerId="LiveId" clId="{F9EC82E2-DDE0-4894-BC76-1634278A1D38}" dt="2022-07-25T11:34:48.658" v="4399" actId="478"/>
          <ac:spMkLst>
            <pc:docMk/>
            <pc:sldMk cId="4234925513" sldId="259"/>
            <ac:spMk id="54" creationId="{DA4D07A4-13A7-460F-A907-466119918737}"/>
          </ac:spMkLst>
        </pc:spChg>
        <pc:spChg chg="add mod">
          <ac:chgData name="li bo" userId="86e360d6c7446f46" providerId="LiveId" clId="{F9EC82E2-DDE0-4894-BC76-1634278A1D38}" dt="2022-07-26T03:22:43.145" v="10275" actId="1076"/>
          <ac:spMkLst>
            <pc:docMk/>
            <pc:sldMk cId="4234925513" sldId="259"/>
            <ac:spMk id="56" creationId="{E43B3359-D334-4EE0-9768-73E163B4D3B7}"/>
          </ac:spMkLst>
        </pc:spChg>
        <pc:picChg chg="del mod">
          <ac:chgData name="li bo" userId="86e360d6c7446f46" providerId="LiveId" clId="{F9EC82E2-DDE0-4894-BC76-1634278A1D38}" dt="2022-07-25T07:37:38.818" v="1019" actId="478"/>
          <ac:picMkLst>
            <pc:docMk/>
            <pc:sldMk cId="4234925513" sldId="259"/>
            <ac:picMk id="5" creationId="{57B7E77C-7419-4508-8B20-C58EEDDDE8B5}"/>
          </ac:picMkLst>
        </pc:picChg>
        <pc:picChg chg="del mod ord">
          <ac:chgData name="li bo" userId="86e360d6c7446f46" providerId="LiveId" clId="{F9EC82E2-DDE0-4894-BC76-1634278A1D38}" dt="2022-07-25T07:51:49.839" v="1093" actId="478"/>
          <ac:picMkLst>
            <pc:docMk/>
            <pc:sldMk cId="4234925513" sldId="259"/>
            <ac:picMk id="7" creationId="{6E0B3EEE-91D0-4DD0-950B-A257B2ECBAB5}"/>
          </ac:picMkLst>
        </pc:picChg>
        <pc:picChg chg="mod ord">
          <ac:chgData name="li bo" userId="86e360d6c7446f46" providerId="LiveId" clId="{F9EC82E2-DDE0-4894-BC76-1634278A1D38}" dt="2022-07-25T11:36:28.524" v="4466" actId="1076"/>
          <ac:picMkLst>
            <pc:docMk/>
            <pc:sldMk cId="4234925513" sldId="259"/>
            <ac:picMk id="9" creationId="{F2DBD414-E900-4674-9821-13F3669372AB}"/>
          </ac:picMkLst>
        </pc:picChg>
        <pc:picChg chg="del mod">
          <ac:chgData name="li bo" userId="86e360d6c7446f46" providerId="LiveId" clId="{F9EC82E2-DDE0-4894-BC76-1634278A1D38}" dt="2022-07-25T07:56:09.982" v="1133" actId="478"/>
          <ac:picMkLst>
            <pc:docMk/>
            <pc:sldMk cId="4234925513" sldId="259"/>
            <ac:picMk id="11" creationId="{B055BE2A-C6D2-429B-8BF1-EFADFF5FE1CD}"/>
          </ac:picMkLst>
        </pc:picChg>
        <pc:picChg chg="del mod ord">
          <ac:chgData name="li bo" userId="86e360d6c7446f46" providerId="LiveId" clId="{F9EC82E2-DDE0-4894-BC76-1634278A1D38}" dt="2022-07-25T07:56:33.211" v="1147" actId="478"/>
          <ac:picMkLst>
            <pc:docMk/>
            <pc:sldMk cId="4234925513" sldId="259"/>
            <ac:picMk id="13" creationId="{01EA1420-9731-4FCA-8DDE-79E1732F2CA5}"/>
          </ac:picMkLst>
        </pc:picChg>
        <pc:picChg chg="del mod ord">
          <ac:chgData name="li bo" userId="86e360d6c7446f46" providerId="LiveId" clId="{F9EC82E2-DDE0-4894-BC76-1634278A1D38}" dt="2022-07-25T07:57:15.214" v="1163" actId="478"/>
          <ac:picMkLst>
            <pc:docMk/>
            <pc:sldMk cId="4234925513" sldId="259"/>
            <ac:picMk id="15" creationId="{631EABBB-E0E7-40CA-89CF-3BE853131B54}"/>
          </ac:picMkLst>
        </pc:picChg>
        <pc:picChg chg="del mod ord">
          <ac:chgData name="li bo" userId="86e360d6c7446f46" providerId="LiveId" clId="{F9EC82E2-DDE0-4894-BC76-1634278A1D38}" dt="2022-07-25T08:16:15.665" v="1373" actId="478"/>
          <ac:picMkLst>
            <pc:docMk/>
            <pc:sldMk cId="4234925513" sldId="259"/>
            <ac:picMk id="17" creationId="{11D45733-C1F7-423D-BDB3-91C6F98DA390}"/>
          </ac:picMkLst>
        </pc:picChg>
        <pc:picChg chg="del mod">
          <ac:chgData name="li bo" userId="86e360d6c7446f46" providerId="LiveId" clId="{F9EC82E2-DDE0-4894-BC76-1634278A1D38}" dt="2022-07-25T08:07:08.802" v="1234" actId="478"/>
          <ac:picMkLst>
            <pc:docMk/>
            <pc:sldMk cId="4234925513" sldId="259"/>
            <ac:picMk id="19" creationId="{51D64AE1-ADB1-47BA-971E-105F34F84E30}"/>
          </ac:picMkLst>
        </pc:picChg>
        <pc:picChg chg="del mod ord">
          <ac:chgData name="li bo" userId="86e360d6c7446f46" providerId="LiveId" clId="{F9EC82E2-DDE0-4894-BC76-1634278A1D38}" dt="2022-07-25T08:16:28.683" v="1389" actId="478"/>
          <ac:picMkLst>
            <pc:docMk/>
            <pc:sldMk cId="4234925513" sldId="259"/>
            <ac:picMk id="21" creationId="{2775CB70-F2FC-4671-8455-F623C65B7805}"/>
          </ac:picMkLst>
        </pc:picChg>
        <pc:picChg chg="del mod">
          <ac:chgData name="li bo" userId="86e360d6c7446f46" providerId="LiveId" clId="{F9EC82E2-DDE0-4894-BC76-1634278A1D38}" dt="2022-07-25T08:15:06.936" v="1354" actId="478"/>
          <ac:picMkLst>
            <pc:docMk/>
            <pc:sldMk cId="4234925513" sldId="259"/>
            <ac:picMk id="25" creationId="{12A3F64B-241F-43BB-AAA2-F6DD782C0CEE}"/>
          </ac:picMkLst>
        </pc:picChg>
        <pc:picChg chg="mod ord">
          <ac:chgData name="li bo" userId="86e360d6c7446f46" providerId="LiveId" clId="{F9EC82E2-DDE0-4894-BC76-1634278A1D38}" dt="2022-07-25T09:12:58.045" v="2301" actId="1076"/>
          <ac:picMkLst>
            <pc:docMk/>
            <pc:sldMk cId="4234925513" sldId="259"/>
            <ac:picMk id="27" creationId="{19773E7F-1339-4CCA-A084-AF17B88F7801}"/>
          </ac:picMkLst>
        </pc:picChg>
        <pc:picChg chg="del mod ord">
          <ac:chgData name="li bo" userId="86e360d6c7446f46" providerId="LiveId" clId="{F9EC82E2-DDE0-4894-BC76-1634278A1D38}" dt="2022-07-25T08:19:11.898" v="1406" actId="478"/>
          <ac:picMkLst>
            <pc:docMk/>
            <pc:sldMk cId="4234925513" sldId="259"/>
            <ac:picMk id="29" creationId="{CF252F2A-E948-40AB-AAB0-C80B80DFD9C2}"/>
          </ac:picMkLst>
        </pc:picChg>
        <pc:picChg chg="mod ord">
          <ac:chgData name="li bo" userId="86e360d6c7446f46" providerId="LiveId" clId="{F9EC82E2-DDE0-4894-BC76-1634278A1D38}" dt="2022-07-25T09:12:58.045" v="2301" actId="1076"/>
          <ac:picMkLst>
            <pc:docMk/>
            <pc:sldMk cId="4234925513" sldId="259"/>
            <ac:picMk id="31" creationId="{88B9AD3B-5485-4668-A0BD-88026C99D97E}"/>
          </ac:picMkLst>
        </pc:picChg>
        <pc:picChg chg="del mod ord">
          <ac:chgData name="li bo" userId="86e360d6c7446f46" providerId="LiveId" clId="{F9EC82E2-DDE0-4894-BC76-1634278A1D38}" dt="2022-07-25T08:52:54.794" v="1841" actId="478"/>
          <ac:picMkLst>
            <pc:docMk/>
            <pc:sldMk cId="4234925513" sldId="259"/>
            <ac:picMk id="33" creationId="{70B81BC9-EFB9-44E9-A9AD-CDEC144A212E}"/>
          </ac:picMkLst>
        </pc:picChg>
        <pc:picChg chg="del mod ord">
          <ac:chgData name="li bo" userId="86e360d6c7446f46" providerId="LiveId" clId="{F9EC82E2-DDE0-4894-BC76-1634278A1D38}" dt="2022-07-25T08:56:26.942" v="1970" actId="478"/>
          <ac:picMkLst>
            <pc:docMk/>
            <pc:sldMk cId="4234925513" sldId="259"/>
            <ac:picMk id="39" creationId="{AD04B990-DD87-4CC8-9973-738FC07CB180}"/>
          </ac:picMkLst>
        </pc:picChg>
        <pc:picChg chg="del mod ord">
          <ac:chgData name="li bo" userId="86e360d6c7446f46" providerId="LiveId" clId="{F9EC82E2-DDE0-4894-BC76-1634278A1D38}" dt="2022-07-25T11:31:08.805" v="4309" actId="478"/>
          <ac:picMkLst>
            <pc:docMk/>
            <pc:sldMk cId="4234925513" sldId="259"/>
            <ac:picMk id="41" creationId="{D7F3528A-04B6-462F-A645-6611033B8C4B}"/>
          </ac:picMkLst>
        </pc:picChg>
        <pc:picChg chg="del mod">
          <ac:chgData name="li bo" userId="86e360d6c7446f46" providerId="LiveId" clId="{F9EC82E2-DDE0-4894-BC76-1634278A1D38}" dt="2022-07-25T09:08:58.768" v="2176" actId="478"/>
          <ac:picMkLst>
            <pc:docMk/>
            <pc:sldMk cId="4234925513" sldId="259"/>
            <ac:picMk id="43" creationId="{7B0CC54E-9175-41E9-AE75-02A3A257DCA4}"/>
          </ac:picMkLst>
        </pc:picChg>
        <pc:picChg chg="del mod ord">
          <ac:chgData name="li bo" userId="86e360d6c7446f46" providerId="LiveId" clId="{F9EC82E2-DDE0-4894-BC76-1634278A1D38}" dt="2022-07-25T11:31:27.069" v="4323" actId="478"/>
          <ac:picMkLst>
            <pc:docMk/>
            <pc:sldMk cId="4234925513" sldId="259"/>
            <ac:picMk id="45" creationId="{99F02492-FAEE-4B2E-96E2-DA31BC007EE6}"/>
          </ac:picMkLst>
        </pc:picChg>
        <pc:picChg chg="mod ord">
          <ac:chgData name="li bo" userId="86e360d6c7446f46" providerId="LiveId" clId="{F9EC82E2-DDE0-4894-BC76-1634278A1D38}" dt="2022-07-25T11:31:08.805" v="4311" actId="962"/>
          <ac:picMkLst>
            <pc:docMk/>
            <pc:sldMk cId="4234925513" sldId="259"/>
            <ac:picMk id="47" creationId="{60A64ABE-88EC-4208-A10A-EC05982A3C58}"/>
          </ac:picMkLst>
        </pc:picChg>
        <pc:picChg chg="del mod ord">
          <ac:chgData name="li bo" userId="86e360d6c7446f46" providerId="LiveId" clId="{F9EC82E2-DDE0-4894-BC76-1634278A1D38}" dt="2022-07-25T11:31:40.814" v="4338" actId="478"/>
          <ac:picMkLst>
            <pc:docMk/>
            <pc:sldMk cId="4234925513" sldId="259"/>
            <ac:picMk id="49" creationId="{6AAB9A4C-849C-4CE9-8B30-C822ED1504D6}"/>
          </ac:picMkLst>
        </pc:picChg>
        <pc:picChg chg="del mod ord">
          <ac:chgData name="li bo" userId="86e360d6c7446f46" providerId="LiveId" clId="{F9EC82E2-DDE0-4894-BC76-1634278A1D38}" dt="2022-07-25T11:32:04.300" v="4352" actId="478"/>
          <ac:picMkLst>
            <pc:docMk/>
            <pc:sldMk cId="4234925513" sldId="259"/>
            <ac:picMk id="51" creationId="{7617D163-51BC-423F-B493-401F81327224}"/>
          </ac:picMkLst>
        </pc:picChg>
        <pc:picChg chg="del mod ord">
          <ac:chgData name="li bo" userId="86e360d6c7446f46" providerId="LiveId" clId="{F9EC82E2-DDE0-4894-BC76-1634278A1D38}" dt="2022-07-26T03:22:25.153" v="10271" actId="478"/>
          <ac:picMkLst>
            <pc:docMk/>
            <pc:sldMk cId="4234925513" sldId="259"/>
            <ac:picMk id="53" creationId="{C27E386B-81F2-41D0-A9B4-FAD03D0F5797}"/>
          </ac:picMkLst>
        </pc:picChg>
        <pc:picChg chg="mod ord">
          <ac:chgData name="li bo" userId="86e360d6c7446f46" providerId="LiveId" clId="{F9EC82E2-DDE0-4894-BC76-1634278A1D38}" dt="2022-07-26T03:22:25.153" v="10273" actId="962"/>
          <ac:picMkLst>
            <pc:docMk/>
            <pc:sldMk cId="4234925513" sldId="259"/>
            <ac:picMk id="58" creationId="{07183888-8CF7-4A36-AD1E-DCF879401A34}"/>
          </ac:picMkLst>
        </pc:picChg>
      </pc:sldChg>
      <pc:sldChg chg="addSp delSp modSp add mod ord">
        <pc:chgData name="li bo" userId="86e360d6c7446f46" providerId="LiveId" clId="{F9EC82E2-DDE0-4894-BC76-1634278A1D38}" dt="2022-08-05T08:29:45.762" v="20461" actId="1076"/>
        <pc:sldMkLst>
          <pc:docMk/>
          <pc:sldMk cId="1402042418" sldId="260"/>
        </pc:sldMkLst>
        <pc:spChg chg="mod">
          <ac:chgData name="li bo" userId="86e360d6c7446f46" providerId="LiveId" clId="{F9EC82E2-DDE0-4894-BC76-1634278A1D38}" dt="2022-08-04T03:40:52.117" v="20193" actId="20577"/>
          <ac:spMkLst>
            <pc:docMk/>
            <pc:sldMk cId="1402042418" sldId="260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8-05T08:29:29.475" v="20456" actId="6549"/>
          <ac:spMkLst>
            <pc:docMk/>
            <pc:sldMk cId="1402042418" sldId="260"/>
            <ac:spMk id="3" creationId="{400792E5-9ED7-46C4-9C77-27C8DA7ECC9A}"/>
          </ac:spMkLst>
        </pc:spChg>
        <pc:spChg chg="add del">
          <ac:chgData name="li bo" userId="86e360d6c7446f46" providerId="LiveId" clId="{F9EC82E2-DDE0-4894-BC76-1634278A1D38}" dt="2022-08-04T03:44:05.640" v="20351" actId="22"/>
          <ac:spMkLst>
            <pc:docMk/>
            <pc:sldMk cId="1402042418" sldId="260"/>
            <ac:spMk id="5" creationId="{C3215AB7-E4DE-42C2-8F0C-F0455DD0404B}"/>
          </ac:spMkLst>
        </pc:spChg>
        <pc:picChg chg="add mod">
          <ac:chgData name="li bo" userId="86e360d6c7446f46" providerId="LiveId" clId="{F9EC82E2-DDE0-4894-BC76-1634278A1D38}" dt="2022-08-05T08:29:45.762" v="20461" actId="1076"/>
          <ac:picMkLst>
            <pc:docMk/>
            <pc:sldMk cId="1402042418" sldId="260"/>
            <ac:picMk id="5" creationId="{E9BE56A3-8923-4C68-B3C6-8B6FE6B5E97B}"/>
          </ac:picMkLst>
        </pc:picChg>
        <pc:picChg chg="add mod">
          <ac:chgData name="li bo" userId="86e360d6c7446f46" providerId="LiveId" clId="{F9EC82E2-DDE0-4894-BC76-1634278A1D38}" dt="2022-08-05T08:29:24.378" v="20453" actId="1076"/>
          <ac:picMkLst>
            <pc:docMk/>
            <pc:sldMk cId="1402042418" sldId="260"/>
            <ac:picMk id="1026" creationId="{1A006F2A-F84F-4411-9CB9-81A138D25778}"/>
          </ac:picMkLst>
        </pc:picChg>
      </pc:sldChg>
      <pc:sldChg chg="addSp delSp modSp add mod">
        <pc:chgData name="li bo" userId="86e360d6c7446f46" providerId="LiveId" clId="{F9EC82E2-DDE0-4894-BC76-1634278A1D38}" dt="2022-08-08T09:07:04.498" v="20516" actId="20577"/>
        <pc:sldMkLst>
          <pc:docMk/>
          <pc:sldMk cId="2023520349" sldId="261"/>
        </pc:sldMkLst>
        <pc:spChg chg="mod">
          <ac:chgData name="li bo" userId="86e360d6c7446f46" providerId="LiveId" clId="{F9EC82E2-DDE0-4894-BC76-1634278A1D38}" dt="2022-07-25T07:06:46.133" v="696" actId="20577"/>
          <ac:spMkLst>
            <pc:docMk/>
            <pc:sldMk cId="2023520349" sldId="261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8-08T09:07:04.498" v="20516" actId="20577"/>
          <ac:spMkLst>
            <pc:docMk/>
            <pc:sldMk cId="2023520349" sldId="261"/>
            <ac:spMk id="3" creationId="{400792E5-9ED7-46C4-9C77-27C8DA7ECC9A}"/>
          </ac:spMkLst>
        </pc:spChg>
        <pc:spChg chg="add del">
          <ac:chgData name="li bo" userId="86e360d6c7446f46" providerId="LiveId" clId="{F9EC82E2-DDE0-4894-BC76-1634278A1D38}" dt="2022-07-25T07:15:51.596" v="806" actId="22"/>
          <ac:spMkLst>
            <pc:docMk/>
            <pc:sldMk cId="2023520349" sldId="261"/>
            <ac:spMk id="11" creationId="{D41BC02D-6A47-404A-94E6-F3A662F18EA2}"/>
          </ac:spMkLst>
        </pc:spChg>
        <pc:spChg chg="add mod">
          <ac:chgData name="li bo" userId="86e360d6c7446f46" providerId="LiveId" clId="{F9EC82E2-DDE0-4894-BC76-1634278A1D38}" dt="2022-07-25T07:32:17.964" v="950" actId="1076"/>
          <ac:spMkLst>
            <pc:docMk/>
            <pc:sldMk cId="2023520349" sldId="261"/>
            <ac:spMk id="19" creationId="{2E69ADB1-3C24-494C-947F-F54824D85364}"/>
          </ac:spMkLst>
        </pc:spChg>
        <pc:spChg chg="add mod">
          <ac:chgData name="li bo" userId="86e360d6c7446f46" providerId="LiveId" clId="{F9EC82E2-DDE0-4894-BC76-1634278A1D38}" dt="2022-07-25T07:32:17.964" v="950" actId="1076"/>
          <ac:spMkLst>
            <pc:docMk/>
            <pc:sldMk cId="2023520349" sldId="261"/>
            <ac:spMk id="24" creationId="{9D0F71B8-9652-4C90-8716-149A9A2B8993}"/>
          </ac:spMkLst>
        </pc:spChg>
        <pc:spChg chg="add mod">
          <ac:chgData name="li bo" userId="86e360d6c7446f46" providerId="LiveId" clId="{F9EC82E2-DDE0-4894-BC76-1634278A1D38}" dt="2022-07-25T07:33:12.999" v="963" actId="1076"/>
          <ac:spMkLst>
            <pc:docMk/>
            <pc:sldMk cId="2023520349" sldId="261"/>
            <ac:spMk id="31" creationId="{7E7880BE-13FA-4FF6-84ED-072DF2048D5F}"/>
          </ac:spMkLst>
        </pc:spChg>
        <pc:spChg chg="add mod">
          <ac:chgData name="li bo" userId="86e360d6c7446f46" providerId="LiveId" clId="{F9EC82E2-DDE0-4894-BC76-1634278A1D38}" dt="2022-07-25T07:33:12.999" v="963" actId="1076"/>
          <ac:spMkLst>
            <pc:docMk/>
            <pc:sldMk cId="2023520349" sldId="261"/>
            <ac:spMk id="33" creationId="{6418D1DB-B8CB-4FEC-9056-D094009F1BEA}"/>
          </ac:spMkLst>
        </pc:spChg>
        <pc:spChg chg="add mod">
          <ac:chgData name="li bo" userId="86e360d6c7446f46" providerId="LiveId" clId="{F9EC82E2-DDE0-4894-BC76-1634278A1D38}" dt="2022-07-25T07:33:28.158" v="967" actId="14100"/>
          <ac:spMkLst>
            <pc:docMk/>
            <pc:sldMk cId="2023520349" sldId="261"/>
            <ac:spMk id="34" creationId="{1FEABA1F-06E9-45FD-8D73-279C8AAB7BAC}"/>
          </ac:spMkLst>
        </pc:spChg>
        <pc:spChg chg="add mod">
          <ac:chgData name="li bo" userId="86e360d6c7446f46" providerId="LiveId" clId="{F9EC82E2-DDE0-4894-BC76-1634278A1D38}" dt="2022-07-25T07:33:35.144" v="970" actId="6549"/>
          <ac:spMkLst>
            <pc:docMk/>
            <pc:sldMk cId="2023520349" sldId="261"/>
            <ac:spMk id="35" creationId="{CFFB9107-593C-4F3A-A1AD-55D912523571}"/>
          </ac:spMkLst>
        </pc:spChg>
        <pc:picChg chg="del mod">
          <ac:chgData name="li bo" userId="86e360d6c7446f46" providerId="LiveId" clId="{F9EC82E2-DDE0-4894-BC76-1634278A1D38}" dt="2022-07-25T07:12:32.932" v="799" actId="478"/>
          <ac:picMkLst>
            <pc:docMk/>
            <pc:sldMk cId="2023520349" sldId="261"/>
            <ac:picMk id="5" creationId="{FE792B6E-8D76-48D3-8510-99AC9592F544}"/>
          </ac:picMkLst>
        </pc:picChg>
        <pc:picChg chg="add mod">
          <ac:chgData name="li bo" userId="86e360d6c7446f46" providerId="LiveId" clId="{F9EC82E2-DDE0-4894-BC76-1634278A1D38}" dt="2022-07-25T07:32:17.964" v="950" actId="1076"/>
          <ac:picMkLst>
            <pc:docMk/>
            <pc:sldMk cId="2023520349" sldId="261"/>
            <ac:picMk id="7" creationId="{70457151-468A-43D2-81E4-56713E4ED594}"/>
          </ac:picMkLst>
        </pc:picChg>
        <pc:picChg chg="mod ord">
          <ac:chgData name="li bo" userId="86e360d6c7446f46" providerId="LiveId" clId="{F9EC82E2-DDE0-4894-BC76-1634278A1D38}" dt="2022-07-25T07:32:11.880" v="949" actId="1076"/>
          <ac:picMkLst>
            <pc:docMk/>
            <pc:sldMk cId="2023520349" sldId="261"/>
            <ac:picMk id="9" creationId="{E42C2DE2-82A8-4D1B-A92F-5D7A4D9702D7}"/>
          </ac:picMkLst>
        </pc:picChg>
        <pc:picChg chg="del mod">
          <ac:chgData name="li bo" userId="86e360d6c7446f46" providerId="LiveId" clId="{F9EC82E2-DDE0-4894-BC76-1634278A1D38}" dt="2022-07-25T07:23:47.377" v="827" actId="478"/>
          <ac:picMkLst>
            <pc:docMk/>
            <pc:sldMk cId="2023520349" sldId="261"/>
            <ac:picMk id="13" creationId="{CA878F11-B4AA-4923-A7BE-43D62AD29915}"/>
          </ac:picMkLst>
        </pc:picChg>
        <pc:picChg chg="del mod ord">
          <ac:chgData name="li bo" userId="86e360d6c7446f46" providerId="LiveId" clId="{F9EC82E2-DDE0-4894-BC76-1634278A1D38}" dt="2022-07-25T07:24:45.611" v="853" actId="478"/>
          <ac:picMkLst>
            <pc:docMk/>
            <pc:sldMk cId="2023520349" sldId="261"/>
            <ac:picMk id="15" creationId="{D7E87BCC-FD89-4AD5-B53A-51CC4B62CE25}"/>
          </ac:picMkLst>
        </pc:picChg>
        <pc:picChg chg="del mod ord">
          <ac:chgData name="li bo" userId="86e360d6c7446f46" providerId="LiveId" clId="{F9EC82E2-DDE0-4894-BC76-1634278A1D38}" dt="2022-07-25T07:25:38.380" v="875" actId="478"/>
          <ac:picMkLst>
            <pc:docMk/>
            <pc:sldMk cId="2023520349" sldId="261"/>
            <ac:picMk id="17" creationId="{941D042D-247B-4ABD-853B-CF3B0C88A30C}"/>
          </ac:picMkLst>
        </pc:picChg>
        <pc:picChg chg="del mod ord">
          <ac:chgData name="li bo" userId="86e360d6c7446f46" providerId="LiveId" clId="{F9EC82E2-DDE0-4894-BC76-1634278A1D38}" dt="2022-07-25T07:25:53.458" v="891" actId="478"/>
          <ac:picMkLst>
            <pc:docMk/>
            <pc:sldMk cId="2023520349" sldId="261"/>
            <ac:picMk id="21" creationId="{CDA39824-CCD7-47CD-AC5B-784575B6099E}"/>
          </ac:picMkLst>
        </pc:picChg>
        <pc:picChg chg="mod ord">
          <ac:chgData name="li bo" userId="86e360d6c7446f46" providerId="LiveId" clId="{F9EC82E2-DDE0-4894-BC76-1634278A1D38}" dt="2022-07-25T07:32:17.964" v="950" actId="1076"/>
          <ac:picMkLst>
            <pc:docMk/>
            <pc:sldMk cId="2023520349" sldId="261"/>
            <ac:picMk id="23" creationId="{06464B3E-07C9-46A9-9F7F-EB8479DF8997}"/>
          </ac:picMkLst>
        </pc:picChg>
        <pc:picChg chg="del mod">
          <ac:chgData name="li bo" userId="86e360d6c7446f46" providerId="LiveId" clId="{F9EC82E2-DDE0-4894-BC76-1634278A1D38}" dt="2022-07-25T07:29:38.082" v="936" actId="478"/>
          <ac:picMkLst>
            <pc:docMk/>
            <pc:sldMk cId="2023520349" sldId="261"/>
            <ac:picMk id="26" creationId="{D34FFFBD-F23D-48D0-B880-C2609E4FAA35}"/>
          </ac:picMkLst>
        </pc:picChg>
        <pc:picChg chg="mod ord">
          <ac:chgData name="li bo" userId="86e360d6c7446f46" providerId="LiveId" clId="{F9EC82E2-DDE0-4894-BC76-1634278A1D38}" dt="2022-07-25T07:32:17.964" v="950" actId="1076"/>
          <ac:picMkLst>
            <pc:docMk/>
            <pc:sldMk cId="2023520349" sldId="261"/>
            <ac:picMk id="28" creationId="{2D67A2F4-33A0-4863-9CD6-184565965CAF}"/>
          </ac:picMkLst>
        </pc:picChg>
        <pc:picChg chg="add mod">
          <ac:chgData name="li bo" userId="86e360d6c7446f46" providerId="LiveId" clId="{F9EC82E2-DDE0-4894-BC76-1634278A1D38}" dt="2022-07-25T07:32:17.964" v="950" actId="1076"/>
          <ac:picMkLst>
            <pc:docMk/>
            <pc:sldMk cId="2023520349" sldId="261"/>
            <ac:picMk id="30" creationId="{CF03622E-D92A-4C29-B7B4-7A23AD9ABB19}"/>
          </ac:picMkLst>
        </pc:picChg>
        <pc:picChg chg="add del mod">
          <ac:chgData name="li bo" userId="86e360d6c7446f46" providerId="LiveId" clId="{F9EC82E2-DDE0-4894-BC76-1634278A1D38}" dt="2022-07-25T07:31:18.313" v="943" actId="478"/>
          <ac:picMkLst>
            <pc:docMk/>
            <pc:sldMk cId="2023520349" sldId="261"/>
            <ac:picMk id="1026" creationId="{B0DDE757-926F-4A01-AADA-DD890ACA2239}"/>
          </ac:picMkLst>
        </pc:picChg>
      </pc:sldChg>
      <pc:sldChg chg="addSp delSp modSp add mod modNotesTx">
        <pc:chgData name="li bo" userId="86e360d6c7446f46" providerId="LiveId" clId="{F9EC82E2-DDE0-4894-BC76-1634278A1D38}" dt="2022-08-04T03:36:34.550" v="20095" actId="14100"/>
        <pc:sldMkLst>
          <pc:docMk/>
          <pc:sldMk cId="4258053675" sldId="262"/>
        </pc:sldMkLst>
        <pc:spChg chg="mod">
          <ac:chgData name="li bo" userId="86e360d6c7446f46" providerId="LiveId" clId="{F9EC82E2-DDE0-4894-BC76-1634278A1D38}" dt="2022-07-25T06:51:20.291" v="606" actId="20577"/>
          <ac:spMkLst>
            <pc:docMk/>
            <pc:sldMk cId="4258053675" sldId="262"/>
            <ac:spMk id="2" creationId="{0C75C674-70A3-4942-B8AC-01028A4EC8A8}"/>
          </ac:spMkLst>
        </pc:spChg>
        <pc:spChg chg="del mod">
          <ac:chgData name="li bo" userId="86e360d6c7446f46" providerId="LiveId" clId="{F9EC82E2-DDE0-4894-BC76-1634278A1D38}" dt="2022-07-25T06:50:13.296" v="594" actId="478"/>
          <ac:spMkLst>
            <pc:docMk/>
            <pc:sldMk cId="4258053675" sldId="262"/>
            <ac:spMk id="3" creationId="{400792E5-9ED7-46C4-9C77-27C8DA7ECC9A}"/>
          </ac:spMkLst>
        </pc:spChg>
        <pc:spChg chg="add mod">
          <ac:chgData name="li bo" userId="86e360d6c7446f46" providerId="LiveId" clId="{F9EC82E2-DDE0-4894-BC76-1634278A1D38}" dt="2022-08-04T03:36:12.748" v="20091" actId="1076"/>
          <ac:spMkLst>
            <pc:docMk/>
            <pc:sldMk cId="4258053675" sldId="262"/>
            <ac:spMk id="8" creationId="{52A73883-A280-4744-9499-3FBE7E2777CB}"/>
          </ac:spMkLst>
        </pc:spChg>
        <pc:spChg chg="add mod">
          <ac:chgData name="li bo" userId="86e360d6c7446f46" providerId="LiveId" clId="{F9EC82E2-DDE0-4894-BC76-1634278A1D38}" dt="2022-08-04T03:36:12.748" v="20091" actId="1076"/>
          <ac:spMkLst>
            <pc:docMk/>
            <pc:sldMk cId="4258053675" sldId="262"/>
            <ac:spMk id="9" creationId="{CC0B84A4-AA2B-484D-B3ED-F2F542FEFB4E}"/>
          </ac:spMkLst>
        </pc:spChg>
        <pc:picChg chg="add mod">
          <ac:chgData name="li bo" userId="86e360d6c7446f46" providerId="LiveId" clId="{F9EC82E2-DDE0-4894-BC76-1634278A1D38}" dt="2022-08-04T03:36:12.748" v="20091" actId="1076"/>
          <ac:picMkLst>
            <pc:docMk/>
            <pc:sldMk cId="4258053675" sldId="262"/>
            <ac:picMk id="4" creationId="{F3610875-57EA-4B35-BA09-450BE09FBABB}"/>
          </ac:picMkLst>
        </pc:picChg>
        <pc:picChg chg="add mod modCrop">
          <ac:chgData name="li bo" userId="86e360d6c7446f46" providerId="LiveId" clId="{F9EC82E2-DDE0-4894-BC76-1634278A1D38}" dt="2022-08-04T03:36:22.222" v="20092" actId="1076"/>
          <ac:picMkLst>
            <pc:docMk/>
            <pc:sldMk cId="4258053675" sldId="262"/>
            <ac:picMk id="5" creationId="{B718983A-813B-43F7-BDE5-A938137F7D1B}"/>
          </ac:picMkLst>
        </pc:picChg>
        <pc:picChg chg="add mod">
          <ac:chgData name="li bo" userId="86e360d6c7446f46" providerId="LiveId" clId="{F9EC82E2-DDE0-4894-BC76-1634278A1D38}" dt="2022-08-04T03:36:34.550" v="20095" actId="14100"/>
          <ac:picMkLst>
            <pc:docMk/>
            <pc:sldMk cId="4258053675" sldId="262"/>
            <ac:picMk id="7" creationId="{73304070-ECCC-482C-97A1-9B343D872D38}"/>
          </ac:picMkLst>
        </pc:picChg>
      </pc:sldChg>
      <pc:sldChg chg="addSp delSp modSp add mod">
        <pc:chgData name="li bo" userId="86e360d6c7446f46" providerId="LiveId" clId="{F9EC82E2-DDE0-4894-BC76-1634278A1D38}" dt="2022-08-04T03:45:06.615" v="20359" actId="1076"/>
        <pc:sldMkLst>
          <pc:docMk/>
          <pc:sldMk cId="919639039" sldId="263"/>
        </pc:sldMkLst>
        <pc:spChg chg="mod">
          <ac:chgData name="li bo" userId="86e360d6c7446f46" providerId="LiveId" clId="{F9EC82E2-DDE0-4894-BC76-1634278A1D38}" dt="2022-07-25T06:53:13.088" v="608"/>
          <ac:spMkLst>
            <pc:docMk/>
            <pc:sldMk cId="919639039" sldId="263"/>
            <ac:spMk id="2" creationId="{0C75C674-70A3-4942-B8AC-01028A4EC8A8}"/>
          </ac:spMkLst>
        </pc:spChg>
        <pc:spChg chg="add mod">
          <ac:chgData name="li bo" userId="86e360d6c7446f46" providerId="LiveId" clId="{F9EC82E2-DDE0-4894-BC76-1634278A1D38}" dt="2022-07-25T15:27:05.511" v="6617" actId="20577"/>
          <ac:spMkLst>
            <pc:docMk/>
            <pc:sldMk cId="919639039" sldId="263"/>
            <ac:spMk id="12" creationId="{466E0B89-E861-4A32-8301-FAD0016CF169}"/>
          </ac:spMkLst>
        </pc:spChg>
        <pc:picChg chg="add mod modCrop">
          <ac:chgData name="li bo" userId="86e360d6c7446f46" providerId="LiveId" clId="{F9EC82E2-DDE0-4894-BC76-1634278A1D38}" dt="2022-07-25T14:34:59.075" v="5958" actId="1076"/>
          <ac:picMkLst>
            <pc:docMk/>
            <pc:sldMk cId="919639039" sldId="263"/>
            <ac:picMk id="4" creationId="{C33A5CD9-D93D-4A0B-8A62-7FF368B1DE89}"/>
          </ac:picMkLst>
        </pc:picChg>
        <pc:picChg chg="del">
          <ac:chgData name="li bo" userId="86e360d6c7446f46" providerId="LiveId" clId="{F9EC82E2-DDE0-4894-BC76-1634278A1D38}" dt="2022-07-25T06:53:25.248" v="609" actId="478"/>
          <ac:picMkLst>
            <pc:docMk/>
            <pc:sldMk cId="919639039" sldId="263"/>
            <ac:picMk id="5" creationId="{B718983A-813B-43F7-BDE5-A938137F7D1B}"/>
          </ac:picMkLst>
        </pc:picChg>
        <pc:picChg chg="add mod">
          <ac:chgData name="li bo" userId="86e360d6c7446f46" providerId="LiveId" clId="{F9EC82E2-DDE0-4894-BC76-1634278A1D38}" dt="2022-08-04T03:37:37.614" v="20104" actId="1076"/>
          <ac:picMkLst>
            <pc:docMk/>
            <pc:sldMk cId="919639039" sldId="263"/>
            <ac:picMk id="5" creationId="{BF187307-E1FB-4B8D-AD8E-8472527029E6}"/>
          </ac:picMkLst>
        </pc:picChg>
        <pc:picChg chg="add del mod">
          <ac:chgData name="li bo" userId="86e360d6c7446f46" providerId="LiveId" clId="{F9EC82E2-DDE0-4894-BC76-1634278A1D38}" dt="2022-07-25T06:54:03.660" v="616" actId="478"/>
          <ac:picMkLst>
            <pc:docMk/>
            <pc:sldMk cId="919639039" sldId="263"/>
            <ac:picMk id="7" creationId="{46324BB1-4DC5-4450-ACF4-2B7383F571BD}"/>
          </ac:picMkLst>
        </pc:picChg>
        <pc:picChg chg="add del mod">
          <ac:chgData name="li bo" userId="86e360d6c7446f46" providerId="LiveId" clId="{F9EC82E2-DDE0-4894-BC76-1634278A1D38}" dt="2022-08-04T03:37:14.261" v="20096" actId="478"/>
          <ac:picMkLst>
            <pc:docMk/>
            <pc:sldMk cId="919639039" sldId="263"/>
            <ac:picMk id="9" creationId="{E6102677-266D-4E0E-B1C6-CBBAC913C3E8}"/>
          </ac:picMkLst>
        </pc:picChg>
        <pc:picChg chg="add mod">
          <ac:chgData name="li bo" userId="86e360d6c7446f46" providerId="LiveId" clId="{F9EC82E2-DDE0-4894-BC76-1634278A1D38}" dt="2022-08-04T03:37:35.717" v="20103" actId="1076"/>
          <ac:picMkLst>
            <pc:docMk/>
            <pc:sldMk cId="919639039" sldId="263"/>
            <ac:picMk id="11" creationId="{FC3CA36B-F3DD-43CC-A8BF-312CA73D02BC}"/>
          </ac:picMkLst>
        </pc:picChg>
        <pc:picChg chg="mod">
          <ac:chgData name="li bo" userId="86e360d6c7446f46" providerId="LiveId" clId="{F9EC82E2-DDE0-4894-BC76-1634278A1D38}" dt="2022-08-04T03:45:06.615" v="20359" actId="1076"/>
          <ac:picMkLst>
            <pc:docMk/>
            <pc:sldMk cId="919639039" sldId="263"/>
            <ac:picMk id="14" creationId="{8AF5828A-F3D9-4ED8-AF62-F8D4AD38B8C3}"/>
          </ac:picMkLst>
        </pc:picChg>
        <pc:picChg chg="mod">
          <ac:chgData name="li bo" userId="86e360d6c7446f46" providerId="LiveId" clId="{F9EC82E2-DDE0-4894-BC76-1634278A1D38}" dt="2022-07-25T15:27:02.543" v="6616" actId="1076"/>
          <ac:picMkLst>
            <pc:docMk/>
            <pc:sldMk cId="919639039" sldId="263"/>
            <ac:picMk id="16" creationId="{30E9F2AE-B473-4847-961E-7DDEFB9998EB}"/>
          </ac:picMkLst>
        </pc:picChg>
      </pc:sldChg>
      <pc:sldChg chg="addSp delSp modSp add mod">
        <pc:chgData name="li bo" userId="86e360d6c7446f46" providerId="LiveId" clId="{F9EC82E2-DDE0-4894-BC76-1634278A1D38}" dt="2022-07-26T08:26:04.406" v="12860" actId="207"/>
        <pc:sldMkLst>
          <pc:docMk/>
          <pc:sldMk cId="1745058324" sldId="264"/>
        </pc:sldMkLst>
        <pc:spChg chg="mod">
          <ac:chgData name="li bo" userId="86e360d6c7446f46" providerId="LiveId" clId="{F9EC82E2-DDE0-4894-BC76-1634278A1D38}" dt="2022-07-25T08:21:23.259" v="1502" actId="20577"/>
          <ac:spMkLst>
            <pc:docMk/>
            <pc:sldMk cId="1745058324" sldId="264"/>
            <ac:spMk id="2" creationId="{0C75C674-70A3-4942-B8AC-01028A4EC8A8}"/>
          </ac:spMkLst>
        </pc:spChg>
        <pc:spChg chg="del">
          <ac:chgData name="li bo" userId="86e360d6c7446f46" providerId="LiveId" clId="{F9EC82E2-DDE0-4894-BC76-1634278A1D38}" dt="2022-07-25T08:22:01.974" v="1510" actId="478"/>
          <ac:spMkLst>
            <pc:docMk/>
            <pc:sldMk cId="1745058324" sldId="264"/>
            <ac:spMk id="3" creationId="{400792E5-9ED7-46C4-9C77-27C8DA7ECC9A}"/>
          </ac:spMkLst>
        </pc:spChg>
        <pc:spChg chg="add del mod">
          <ac:chgData name="li bo" userId="86e360d6c7446f46" providerId="LiveId" clId="{F9EC82E2-DDE0-4894-BC76-1634278A1D38}" dt="2022-07-25T08:22:04.063" v="1511" actId="478"/>
          <ac:spMkLst>
            <pc:docMk/>
            <pc:sldMk cId="1745058324" sldId="264"/>
            <ac:spMk id="5" creationId="{143104F4-FCB4-45E5-B2E0-638F56D2965D}"/>
          </ac:spMkLst>
        </pc:spChg>
        <pc:spChg chg="del mod">
          <ac:chgData name="li bo" userId="86e360d6c7446f46" providerId="LiveId" clId="{F9EC82E2-DDE0-4894-BC76-1634278A1D38}" dt="2022-07-25T08:22:01.004" v="1509" actId="478"/>
          <ac:spMkLst>
            <pc:docMk/>
            <pc:sldMk cId="1745058324" sldId="264"/>
            <ac:spMk id="19" creationId="{2E69ADB1-3C24-494C-947F-F54824D85364}"/>
          </ac:spMkLst>
        </pc:spChg>
        <pc:spChg chg="add mod">
          <ac:chgData name="li bo" userId="86e360d6c7446f46" providerId="LiveId" clId="{F9EC82E2-DDE0-4894-BC76-1634278A1D38}" dt="2022-07-26T08:26:04.406" v="12860" actId="207"/>
          <ac:spMkLst>
            <pc:docMk/>
            <pc:sldMk cId="1745058324" sldId="264"/>
            <ac:spMk id="20" creationId="{2FFD01FF-376B-4E79-8F06-614DE73EC89E}"/>
          </ac:spMkLst>
        </pc:spChg>
        <pc:spChg chg="del">
          <ac:chgData name="li bo" userId="86e360d6c7446f46" providerId="LiveId" clId="{F9EC82E2-DDE0-4894-BC76-1634278A1D38}" dt="2022-07-25T08:22:00.101" v="1508" actId="478"/>
          <ac:spMkLst>
            <pc:docMk/>
            <pc:sldMk cId="1745058324" sldId="264"/>
            <ac:spMk id="24" creationId="{9D0F71B8-9652-4C90-8716-149A9A2B8993}"/>
          </ac:spMkLst>
        </pc:spChg>
        <pc:spChg chg="add mod">
          <ac:chgData name="li bo" userId="86e360d6c7446f46" providerId="LiveId" clId="{F9EC82E2-DDE0-4894-BC76-1634278A1D38}" dt="2022-07-25T10:18:28.328" v="3383" actId="1076"/>
          <ac:spMkLst>
            <pc:docMk/>
            <pc:sldMk cId="1745058324" sldId="264"/>
            <ac:spMk id="26" creationId="{360AC600-9FDE-4C01-8F51-632815DCC2E3}"/>
          </ac:spMkLst>
        </pc:spChg>
        <pc:spChg chg="add mod">
          <ac:chgData name="li bo" userId="86e360d6c7446f46" providerId="LiveId" clId="{F9EC82E2-DDE0-4894-BC76-1634278A1D38}" dt="2022-07-25T08:39:04.470" v="1737" actId="1076"/>
          <ac:spMkLst>
            <pc:docMk/>
            <pc:sldMk cId="1745058324" sldId="264"/>
            <ac:spMk id="27" creationId="{39C5F8D9-24AD-4B84-89A7-C5E5E377596C}"/>
          </ac:spMkLst>
        </pc:spChg>
        <pc:spChg chg="del">
          <ac:chgData name="li bo" userId="86e360d6c7446f46" providerId="LiveId" clId="{F9EC82E2-DDE0-4894-BC76-1634278A1D38}" dt="2022-07-25T08:22:07.688" v="1514" actId="478"/>
          <ac:spMkLst>
            <pc:docMk/>
            <pc:sldMk cId="1745058324" sldId="264"/>
            <ac:spMk id="31" creationId="{7E7880BE-13FA-4FF6-84ED-072DF2048D5F}"/>
          </ac:spMkLst>
        </pc:spChg>
        <pc:spChg chg="del">
          <ac:chgData name="li bo" userId="86e360d6c7446f46" providerId="LiveId" clId="{F9EC82E2-DDE0-4894-BC76-1634278A1D38}" dt="2022-07-25T08:22:05.545" v="1513" actId="478"/>
          <ac:spMkLst>
            <pc:docMk/>
            <pc:sldMk cId="1745058324" sldId="264"/>
            <ac:spMk id="33" creationId="{6418D1DB-B8CB-4FEC-9056-D094009F1BEA}"/>
          </ac:spMkLst>
        </pc:spChg>
        <pc:spChg chg="del">
          <ac:chgData name="li bo" userId="86e360d6c7446f46" providerId="LiveId" clId="{F9EC82E2-DDE0-4894-BC76-1634278A1D38}" dt="2022-07-25T08:22:07.688" v="1514" actId="478"/>
          <ac:spMkLst>
            <pc:docMk/>
            <pc:sldMk cId="1745058324" sldId="264"/>
            <ac:spMk id="34" creationId="{1FEABA1F-06E9-45FD-8D73-279C8AAB7BAC}"/>
          </ac:spMkLst>
        </pc:spChg>
        <pc:spChg chg="del mod">
          <ac:chgData name="li bo" userId="86e360d6c7446f46" providerId="LiveId" clId="{F9EC82E2-DDE0-4894-BC76-1634278A1D38}" dt="2022-07-25T08:22:09.421" v="1516" actId="478"/>
          <ac:spMkLst>
            <pc:docMk/>
            <pc:sldMk cId="1745058324" sldId="264"/>
            <ac:spMk id="35" creationId="{CFFB9107-593C-4F3A-A1AD-55D912523571}"/>
          </ac:spMkLst>
        </pc:spChg>
        <pc:picChg chg="del">
          <ac:chgData name="li bo" userId="86e360d6c7446f46" providerId="LiveId" clId="{F9EC82E2-DDE0-4894-BC76-1634278A1D38}" dt="2022-07-25T08:21:56.826" v="1504" actId="478"/>
          <ac:picMkLst>
            <pc:docMk/>
            <pc:sldMk cId="1745058324" sldId="264"/>
            <ac:picMk id="7" creationId="{70457151-468A-43D2-81E4-56713E4ED594}"/>
          </ac:picMkLst>
        </pc:picChg>
        <pc:picChg chg="add mod">
          <ac:chgData name="li bo" userId="86e360d6c7446f46" providerId="LiveId" clId="{F9EC82E2-DDE0-4894-BC76-1634278A1D38}" dt="2022-07-25T08:38:18.220" v="1709" actId="1076"/>
          <ac:picMkLst>
            <pc:docMk/>
            <pc:sldMk cId="1745058324" sldId="264"/>
            <ac:picMk id="8" creationId="{0F705E45-E55F-49F4-80AE-96F0AD4F6CE2}"/>
          </ac:picMkLst>
        </pc:picChg>
        <pc:picChg chg="del">
          <ac:chgData name="li bo" userId="86e360d6c7446f46" providerId="LiveId" clId="{F9EC82E2-DDE0-4894-BC76-1634278A1D38}" dt="2022-07-25T08:22:04.811" v="1512" actId="478"/>
          <ac:picMkLst>
            <pc:docMk/>
            <pc:sldMk cId="1745058324" sldId="264"/>
            <ac:picMk id="9" creationId="{E42C2DE2-82A8-4D1B-A92F-5D7A4D9702D7}"/>
          </ac:picMkLst>
        </pc:picChg>
        <pc:picChg chg="add del mod">
          <ac:chgData name="li bo" userId="86e360d6c7446f46" providerId="LiveId" clId="{F9EC82E2-DDE0-4894-BC76-1634278A1D38}" dt="2022-07-25T08:36:53.510" v="1691" actId="478"/>
          <ac:picMkLst>
            <pc:docMk/>
            <pc:sldMk cId="1745058324" sldId="264"/>
            <ac:picMk id="11" creationId="{F425CBAB-3438-43B1-89F3-D954C86F70E3}"/>
          </ac:picMkLst>
        </pc:picChg>
        <pc:picChg chg="add mod">
          <ac:chgData name="li bo" userId="86e360d6c7446f46" providerId="LiveId" clId="{F9EC82E2-DDE0-4894-BC76-1634278A1D38}" dt="2022-07-25T08:38:50.995" v="1733" actId="1076"/>
          <ac:picMkLst>
            <pc:docMk/>
            <pc:sldMk cId="1745058324" sldId="264"/>
            <ac:picMk id="13" creationId="{B833DFA2-2C23-4E00-9B1E-5C663421F5B5}"/>
          </ac:picMkLst>
        </pc:picChg>
        <pc:picChg chg="add mod">
          <ac:chgData name="li bo" userId="86e360d6c7446f46" providerId="LiveId" clId="{F9EC82E2-DDE0-4894-BC76-1634278A1D38}" dt="2022-07-25T08:38:49.015" v="1732" actId="1076"/>
          <ac:picMkLst>
            <pc:docMk/>
            <pc:sldMk cId="1745058324" sldId="264"/>
            <ac:picMk id="15" creationId="{08733BD8-D168-4E38-AD4F-908DCB4D2707}"/>
          </ac:picMkLst>
        </pc:picChg>
        <pc:picChg chg="del">
          <ac:chgData name="li bo" userId="86e360d6c7446f46" providerId="LiveId" clId="{F9EC82E2-DDE0-4894-BC76-1634278A1D38}" dt="2022-07-25T08:21:57.351" v="1505" actId="478"/>
          <ac:picMkLst>
            <pc:docMk/>
            <pc:sldMk cId="1745058324" sldId="264"/>
            <ac:picMk id="23" creationId="{06464B3E-07C9-46A9-9F7F-EB8479DF8997}"/>
          </ac:picMkLst>
        </pc:picChg>
        <pc:picChg chg="del">
          <ac:chgData name="li bo" userId="86e360d6c7446f46" providerId="LiveId" clId="{F9EC82E2-DDE0-4894-BC76-1634278A1D38}" dt="2022-07-25T08:21:58.951" v="1507" actId="478"/>
          <ac:picMkLst>
            <pc:docMk/>
            <pc:sldMk cId="1745058324" sldId="264"/>
            <ac:picMk id="28" creationId="{2D67A2F4-33A0-4863-9CD6-184565965CAF}"/>
          </ac:picMkLst>
        </pc:picChg>
        <pc:picChg chg="del">
          <ac:chgData name="li bo" userId="86e360d6c7446f46" providerId="LiveId" clId="{F9EC82E2-DDE0-4894-BC76-1634278A1D38}" dt="2022-07-25T08:21:56.192" v="1503" actId="478"/>
          <ac:picMkLst>
            <pc:docMk/>
            <pc:sldMk cId="1745058324" sldId="264"/>
            <ac:picMk id="30" creationId="{CF03622E-D92A-4C29-B7B4-7A23AD9ABB19}"/>
          </ac:picMkLst>
        </pc:picChg>
      </pc:sldChg>
      <pc:sldChg chg="new del">
        <pc:chgData name="li bo" userId="86e360d6c7446f46" providerId="LiveId" clId="{F9EC82E2-DDE0-4894-BC76-1634278A1D38}" dt="2022-07-25T08:21:09.823" v="1497" actId="47"/>
        <pc:sldMkLst>
          <pc:docMk/>
          <pc:sldMk cId="2339042454" sldId="264"/>
        </pc:sldMkLst>
      </pc:sldChg>
      <pc:sldChg chg="addSp delSp modSp add mod modNotesTx">
        <pc:chgData name="li bo" userId="86e360d6c7446f46" providerId="LiveId" clId="{F9EC82E2-DDE0-4894-BC76-1634278A1D38}" dt="2022-07-26T08:16:56.137" v="12809" actId="20577"/>
        <pc:sldMkLst>
          <pc:docMk/>
          <pc:sldMk cId="2967299908" sldId="265"/>
        </pc:sldMkLst>
        <pc:spChg chg="mod">
          <ac:chgData name="li bo" userId="86e360d6c7446f46" providerId="LiveId" clId="{F9EC82E2-DDE0-4894-BC76-1634278A1D38}" dt="2022-07-26T08:16:56.137" v="12809" actId="20577"/>
          <ac:spMkLst>
            <pc:docMk/>
            <pc:sldMk cId="2967299908" sldId="265"/>
            <ac:spMk id="2" creationId="{0C75C674-70A3-4942-B8AC-01028A4EC8A8}"/>
          </ac:spMkLst>
        </pc:spChg>
        <pc:spChg chg="del mod">
          <ac:chgData name="li bo" userId="86e360d6c7446f46" providerId="LiveId" clId="{F9EC82E2-DDE0-4894-BC76-1634278A1D38}" dt="2022-07-25T09:26:57.434" v="2305" actId="478"/>
          <ac:spMkLst>
            <pc:docMk/>
            <pc:sldMk cId="2967299908" sldId="265"/>
            <ac:spMk id="3" creationId="{400792E5-9ED7-46C4-9C77-27C8DA7ECC9A}"/>
          </ac:spMkLst>
        </pc:spChg>
        <pc:spChg chg="add del mod">
          <ac:chgData name="li bo" userId="86e360d6c7446f46" providerId="LiveId" clId="{F9EC82E2-DDE0-4894-BC76-1634278A1D38}" dt="2022-07-25T09:26:59.851" v="2307" actId="478"/>
          <ac:spMkLst>
            <pc:docMk/>
            <pc:sldMk cId="2967299908" sldId="265"/>
            <ac:spMk id="5" creationId="{810EFDA4-9527-4DEA-837F-4E432D5ED9FF}"/>
          </ac:spMkLst>
        </pc:spChg>
        <pc:spChg chg="add mod">
          <ac:chgData name="li bo" userId="86e360d6c7446f46" providerId="LiveId" clId="{F9EC82E2-DDE0-4894-BC76-1634278A1D38}" dt="2022-07-25T09:31:57.683" v="2463" actId="1076"/>
          <ac:spMkLst>
            <pc:docMk/>
            <pc:sldMk cId="2967299908" sldId="265"/>
            <ac:spMk id="17" creationId="{B9F95F33-9515-4C86-AE1E-7207CED2C2CC}"/>
          </ac:spMkLst>
        </pc:spChg>
        <pc:spChg chg="add mod">
          <ac:chgData name="li bo" userId="86e360d6c7446f46" providerId="LiveId" clId="{F9EC82E2-DDE0-4894-BC76-1634278A1D38}" dt="2022-07-26T08:16:39.164" v="12789" actId="1076"/>
          <ac:spMkLst>
            <pc:docMk/>
            <pc:sldMk cId="2967299908" sldId="265"/>
            <ac:spMk id="18" creationId="{30428936-E14A-4B97-8165-210A74ECF953}"/>
          </ac:spMkLst>
        </pc:spChg>
        <pc:spChg chg="del">
          <ac:chgData name="li bo" userId="86e360d6c7446f46" providerId="LiveId" clId="{F9EC82E2-DDE0-4894-BC76-1634278A1D38}" dt="2022-07-25T08:47:03.416" v="1752" actId="478"/>
          <ac:spMkLst>
            <pc:docMk/>
            <pc:sldMk cId="2967299908" sldId="265"/>
            <ac:spMk id="23" creationId="{AEA066E9-C2BE-4533-9133-4F8D4479F8B3}"/>
          </ac:spMkLst>
        </pc:spChg>
        <pc:picChg chg="add mod modCrop">
          <ac:chgData name="li bo" userId="86e360d6c7446f46" providerId="LiveId" clId="{F9EC82E2-DDE0-4894-BC76-1634278A1D38}" dt="2022-07-25T09:33:46.429" v="2497" actId="1076"/>
          <ac:picMkLst>
            <pc:docMk/>
            <pc:sldMk cId="2967299908" sldId="265"/>
            <ac:picMk id="7" creationId="{DF4BC814-E8C1-4CB6-A716-2039851A7EAB}"/>
          </ac:picMkLst>
        </pc:picChg>
        <pc:picChg chg="del">
          <ac:chgData name="li bo" userId="86e360d6c7446f46" providerId="LiveId" clId="{F9EC82E2-DDE0-4894-BC76-1634278A1D38}" dt="2022-07-25T08:46:58.991" v="1749" actId="478"/>
          <ac:picMkLst>
            <pc:docMk/>
            <pc:sldMk cId="2967299908" sldId="265"/>
            <ac:picMk id="9" creationId="{F2DBD414-E900-4674-9821-13F3669372AB}"/>
          </ac:picMkLst>
        </pc:picChg>
        <pc:picChg chg="del mod">
          <ac:chgData name="li bo" userId="86e360d6c7446f46" providerId="LiveId" clId="{F9EC82E2-DDE0-4894-BC76-1634278A1D38}" dt="2022-07-25T09:27:39.103" v="2330" actId="478"/>
          <ac:picMkLst>
            <pc:docMk/>
            <pc:sldMk cId="2967299908" sldId="265"/>
            <ac:picMk id="10" creationId="{58371620-E35D-43F1-9A51-0BF733863070}"/>
          </ac:picMkLst>
        </pc:picChg>
        <pc:picChg chg="del mod ord">
          <ac:chgData name="li bo" userId="86e360d6c7446f46" providerId="LiveId" clId="{F9EC82E2-DDE0-4894-BC76-1634278A1D38}" dt="2022-07-25T09:33:18.891" v="2477" actId="478"/>
          <ac:picMkLst>
            <pc:docMk/>
            <pc:sldMk cId="2967299908" sldId="265"/>
            <ac:picMk id="12" creationId="{1E3D3204-EE37-442A-A2B7-E2D6077927F0}"/>
          </ac:picMkLst>
        </pc:picChg>
        <pc:picChg chg="del mod ord">
          <ac:chgData name="li bo" userId="86e360d6c7446f46" providerId="LiveId" clId="{F9EC82E2-DDE0-4894-BC76-1634278A1D38}" dt="2022-07-25T09:33:37.649" v="2493" actId="478"/>
          <ac:picMkLst>
            <pc:docMk/>
            <pc:sldMk cId="2967299908" sldId="265"/>
            <ac:picMk id="14" creationId="{E9E2E00B-7DD3-4C04-A81A-38D7304C3665}"/>
          </ac:picMkLst>
        </pc:picChg>
        <pc:picChg chg="del mod ord">
          <ac:chgData name="li bo" userId="86e360d6c7446f46" providerId="LiveId" clId="{F9EC82E2-DDE0-4894-BC76-1634278A1D38}" dt="2022-07-25T09:33:58.046" v="2512" actId="478"/>
          <ac:picMkLst>
            <pc:docMk/>
            <pc:sldMk cId="2967299908" sldId="265"/>
            <ac:picMk id="16" creationId="{B9F6EE40-E740-411D-846D-CB6F19D8ABF3}"/>
          </ac:picMkLst>
        </pc:picChg>
        <pc:picChg chg="del mod ord">
          <ac:chgData name="li bo" userId="86e360d6c7446f46" providerId="LiveId" clId="{F9EC82E2-DDE0-4894-BC76-1634278A1D38}" dt="2022-07-25T09:56:03.490" v="2730" actId="478"/>
          <ac:picMkLst>
            <pc:docMk/>
            <pc:sldMk cId="2967299908" sldId="265"/>
            <ac:picMk id="20" creationId="{9C98265B-FD5E-4722-9BB1-8F3B75446299}"/>
          </ac:picMkLst>
        </pc:picChg>
        <pc:picChg chg="mod ord">
          <ac:chgData name="li bo" userId="86e360d6c7446f46" providerId="LiveId" clId="{F9EC82E2-DDE0-4894-BC76-1634278A1D38}" dt="2022-07-25T09:56:03.490" v="2732" actId="962"/>
          <ac:picMkLst>
            <pc:docMk/>
            <pc:sldMk cId="2967299908" sldId="265"/>
            <ac:picMk id="22" creationId="{7AF128E3-9FAE-418E-A6F6-555CDDC1CFCC}"/>
          </ac:picMkLst>
        </pc:picChg>
        <pc:picChg chg="del">
          <ac:chgData name="li bo" userId="86e360d6c7446f46" providerId="LiveId" clId="{F9EC82E2-DDE0-4894-BC76-1634278A1D38}" dt="2022-07-25T08:47:02.072" v="1751" actId="478"/>
          <ac:picMkLst>
            <pc:docMk/>
            <pc:sldMk cId="2967299908" sldId="265"/>
            <ac:picMk id="27" creationId="{19773E7F-1339-4CCA-A084-AF17B88F7801}"/>
          </ac:picMkLst>
        </pc:picChg>
        <pc:picChg chg="del mod">
          <ac:chgData name="li bo" userId="86e360d6c7446f46" providerId="LiveId" clId="{F9EC82E2-DDE0-4894-BC76-1634278A1D38}" dt="2022-07-25T09:19:16.938" v="2303" actId="478"/>
          <ac:picMkLst>
            <pc:docMk/>
            <pc:sldMk cId="2967299908" sldId="265"/>
            <ac:picMk id="31" creationId="{88B9AD3B-5485-4668-A0BD-88026C99D97E}"/>
          </ac:picMkLst>
        </pc:picChg>
        <pc:picChg chg="del">
          <ac:chgData name="li bo" userId="86e360d6c7446f46" providerId="LiveId" clId="{F9EC82E2-DDE0-4894-BC76-1634278A1D38}" dt="2022-07-25T08:47:03.994" v="1753" actId="478"/>
          <ac:picMkLst>
            <pc:docMk/>
            <pc:sldMk cId="2967299908" sldId="265"/>
            <ac:picMk id="33" creationId="{70B81BC9-EFB9-44E9-A9AD-CDEC144A212E}"/>
          </ac:picMkLst>
        </pc:picChg>
      </pc:sldChg>
      <pc:sldChg chg="addSp delSp modSp add mod">
        <pc:chgData name="li bo" userId="86e360d6c7446f46" providerId="LiveId" clId="{F9EC82E2-DDE0-4894-BC76-1634278A1D38}" dt="2022-07-26T08:17:04.328" v="12810"/>
        <pc:sldMkLst>
          <pc:docMk/>
          <pc:sldMk cId="1460325276" sldId="266"/>
        </pc:sldMkLst>
        <pc:spChg chg="mod">
          <ac:chgData name="li bo" userId="86e360d6c7446f46" providerId="LiveId" clId="{F9EC82E2-DDE0-4894-BC76-1634278A1D38}" dt="2022-07-26T08:17:04.328" v="12810"/>
          <ac:spMkLst>
            <pc:docMk/>
            <pc:sldMk cId="1460325276" sldId="266"/>
            <ac:spMk id="2" creationId="{0C75C674-70A3-4942-B8AC-01028A4EC8A8}"/>
          </ac:spMkLst>
        </pc:spChg>
        <pc:spChg chg="add mod">
          <ac:chgData name="li bo" userId="86e360d6c7446f46" providerId="LiveId" clId="{F9EC82E2-DDE0-4894-BC76-1634278A1D38}" dt="2022-07-26T08:13:09.883" v="12694" actId="404"/>
          <ac:spMkLst>
            <pc:docMk/>
            <pc:sldMk cId="1460325276" sldId="266"/>
            <ac:spMk id="8" creationId="{09780D68-2BAE-4346-B52C-301BC33A45A7}"/>
          </ac:spMkLst>
        </pc:spChg>
        <pc:spChg chg="mod">
          <ac:chgData name="li bo" userId="86e360d6c7446f46" providerId="LiveId" clId="{F9EC82E2-DDE0-4894-BC76-1634278A1D38}" dt="2022-07-26T08:13:07.095" v="12693" actId="404"/>
          <ac:spMkLst>
            <pc:docMk/>
            <pc:sldMk cId="1460325276" sldId="266"/>
            <ac:spMk id="17" creationId="{B9F95F33-9515-4C86-AE1E-7207CED2C2CC}"/>
          </ac:spMkLst>
        </pc:spChg>
        <pc:spChg chg="del">
          <ac:chgData name="li bo" userId="86e360d6c7446f46" providerId="LiveId" clId="{F9EC82E2-DDE0-4894-BC76-1634278A1D38}" dt="2022-07-25T09:38:53.171" v="2622" actId="478"/>
          <ac:spMkLst>
            <pc:docMk/>
            <pc:sldMk cId="1460325276" sldId="266"/>
            <ac:spMk id="18" creationId="{30428936-E14A-4B97-8165-210A74ECF953}"/>
          </ac:spMkLst>
        </pc:spChg>
        <pc:spChg chg="add mod">
          <ac:chgData name="li bo" userId="86e360d6c7446f46" providerId="LiveId" clId="{F9EC82E2-DDE0-4894-BC76-1634278A1D38}" dt="2022-07-26T08:13:53.679" v="12718"/>
          <ac:spMkLst>
            <pc:docMk/>
            <pc:sldMk cId="1460325276" sldId="266"/>
            <ac:spMk id="21" creationId="{75DF3DBC-A738-40ED-881C-E77717AD595A}"/>
          </ac:spMkLst>
        </pc:spChg>
        <pc:spChg chg="add mod">
          <ac:chgData name="li bo" userId="86e360d6c7446f46" providerId="LiveId" clId="{F9EC82E2-DDE0-4894-BC76-1634278A1D38}" dt="2022-07-26T08:10:37" v="12641" actId="207"/>
          <ac:spMkLst>
            <pc:docMk/>
            <pc:sldMk cId="1460325276" sldId="266"/>
            <ac:spMk id="22" creationId="{2D63A4B1-7528-47B9-82DE-509BF4C9B12D}"/>
          </ac:spMkLst>
        </pc:spChg>
        <pc:picChg chg="del mod">
          <ac:chgData name="li bo" userId="86e360d6c7446f46" providerId="LiveId" clId="{F9EC82E2-DDE0-4894-BC76-1634278A1D38}" dt="2022-07-25T09:52:22.299" v="2655" actId="478"/>
          <ac:picMkLst>
            <pc:docMk/>
            <pc:sldMk cId="1460325276" sldId="266"/>
            <ac:picMk id="4" creationId="{477DC677-0E05-4607-8984-562B54CACD76}"/>
          </ac:picMkLst>
        </pc:picChg>
        <pc:picChg chg="del mod ord">
          <ac:chgData name="li bo" userId="86e360d6c7446f46" providerId="LiveId" clId="{F9EC82E2-DDE0-4894-BC76-1634278A1D38}" dt="2022-07-25T09:55:06.069" v="2670" actId="478"/>
          <ac:picMkLst>
            <pc:docMk/>
            <pc:sldMk cId="1460325276" sldId="266"/>
            <ac:picMk id="6" creationId="{229B080F-6048-488E-89D0-80BDDC879084}"/>
          </ac:picMkLst>
        </pc:picChg>
        <pc:picChg chg="del">
          <ac:chgData name="li bo" userId="86e360d6c7446f46" providerId="LiveId" clId="{F9EC82E2-DDE0-4894-BC76-1634278A1D38}" dt="2022-07-25T09:38:50.797" v="2621" actId="478"/>
          <ac:picMkLst>
            <pc:docMk/>
            <pc:sldMk cId="1460325276" sldId="266"/>
            <ac:picMk id="7" creationId="{DF4BC814-E8C1-4CB6-A716-2039851A7EAB}"/>
          </ac:picMkLst>
        </pc:picChg>
        <pc:picChg chg="del mod ord">
          <ac:chgData name="li bo" userId="86e360d6c7446f46" providerId="LiveId" clId="{F9EC82E2-DDE0-4894-BC76-1634278A1D38}" dt="2022-07-25T09:55:28.819" v="2701" actId="478"/>
          <ac:picMkLst>
            <pc:docMk/>
            <pc:sldMk cId="1460325276" sldId="266"/>
            <ac:picMk id="10" creationId="{160BAC16-9C0C-4995-BE6D-142548CE5925}"/>
          </ac:picMkLst>
        </pc:picChg>
        <pc:picChg chg="del mod ord">
          <ac:chgData name="li bo" userId="86e360d6c7446f46" providerId="LiveId" clId="{F9EC82E2-DDE0-4894-BC76-1634278A1D38}" dt="2022-07-26T08:12:57.753" v="12689" actId="478"/>
          <ac:picMkLst>
            <pc:docMk/>
            <pc:sldMk cId="1460325276" sldId="266"/>
            <ac:picMk id="12" creationId="{42F638CD-8507-4F0A-9FBC-6E4E16EEC2E9}"/>
          </ac:picMkLst>
        </pc:picChg>
        <pc:picChg chg="del mod ord">
          <ac:chgData name="li bo" userId="86e360d6c7446f46" providerId="LiveId" clId="{F9EC82E2-DDE0-4894-BC76-1634278A1D38}" dt="2022-07-25T09:55:45.102" v="2713" actId="478"/>
          <ac:picMkLst>
            <pc:docMk/>
            <pc:sldMk cId="1460325276" sldId="266"/>
            <ac:picMk id="14" creationId="{9E67ADDE-09AB-4732-8B64-8AB1BA0DF4F5}"/>
          </ac:picMkLst>
        </pc:picChg>
        <pc:picChg chg="del mod ord">
          <ac:chgData name="li bo" userId="86e360d6c7446f46" providerId="LiveId" clId="{F9EC82E2-DDE0-4894-BC76-1634278A1D38}" dt="2022-07-26T08:13:22.549" v="12707" actId="478"/>
          <ac:picMkLst>
            <pc:docMk/>
            <pc:sldMk cId="1460325276" sldId="266"/>
            <ac:picMk id="16" creationId="{9D12C88E-6789-46F9-9912-50F001A98E16}"/>
          </ac:picMkLst>
        </pc:picChg>
        <pc:picChg chg="del mod">
          <ac:chgData name="li bo" userId="86e360d6c7446f46" providerId="LiveId" clId="{F9EC82E2-DDE0-4894-BC76-1634278A1D38}" dt="2022-07-25T09:55:20.171" v="2687" actId="478"/>
          <ac:picMkLst>
            <pc:docMk/>
            <pc:sldMk cId="1460325276" sldId="266"/>
            <ac:picMk id="20" creationId="{9C98265B-FD5E-4722-9BB1-8F3B75446299}"/>
          </ac:picMkLst>
        </pc:picChg>
        <pc:picChg chg="mod ord">
          <ac:chgData name="li bo" userId="86e360d6c7446f46" providerId="LiveId" clId="{F9EC82E2-DDE0-4894-BC76-1634278A1D38}" dt="2022-07-26T08:13:15.931" v="12695" actId="1076"/>
          <ac:picMkLst>
            <pc:docMk/>
            <pc:sldMk cId="1460325276" sldId="266"/>
            <ac:picMk id="23" creationId="{CB04D7E9-25C3-4F50-92EC-031A8F7F91F6}"/>
          </ac:picMkLst>
        </pc:picChg>
        <pc:picChg chg="mod ord">
          <ac:chgData name="li bo" userId="86e360d6c7446f46" providerId="LiveId" clId="{F9EC82E2-DDE0-4894-BC76-1634278A1D38}" dt="2022-07-26T08:13:36.309" v="12712" actId="1076"/>
          <ac:picMkLst>
            <pc:docMk/>
            <pc:sldMk cId="1460325276" sldId="266"/>
            <ac:picMk id="25" creationId="{E1521DE4-4C72-40D0-926C-D9FD770F356D}"/>
          </ac:picMkLst>
        </pc:picChg>
      </pc:sldChg>
      <pc:sldChg chg="addSp delSp modSp add mod modAnim">
        <pc:chgData name="li bo" userId="86e360d6c7446f46" providerId="LiveId" clId="{F9EC82E2-DDE0-4894-BC76-1634278A1D38}" dt="2022-07-26T06:37:12.059" v="11471" actId="20577"/>
        <pc:sldMkLst>
          <pc:docMk/>
          <pc:sldMk cId="1047393605" sldId="267"/>
        </pc:sldMkLst>
        <pc:spChg chg="mod">
          <ac:chgData name="li bo" userId="86e360d6c7446f46" providerId="LiveId" clId="{F9EC82E2-DDE0-4894-BC76-1634278A1D38}" dt="2022-07-26T03:20:33.461" v="10246" actId="20577"/>
          <ac:spMkLst>
            <pc:docMk/>
            <pc:sldMk cId="1047393605" sldId="267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6T06:37:12.059" v="11471" actId="20577"/>
          <ac:spMkLst>
            <pc:docMk/>
            <pc:sldMk cId="1047393605" sldId="267"/>
            <ac:spMk id="3" creationId="{400792E5-9ED7-46C4-9C77-27C8DA7ECC9A}"/>
          </ac:spMkLst>
        </pc:spChg>
        <pc:picChg chg="del mod">
          <ac:chgData name="li bo" userId="86e360d6c7446f46" providerId="LiveId" clId="{F9EC82E2-DDE0-4894-BC76-1634278A1D38}" dt="2022-07-25T10:36:54.690" v="3681" actId="478"/>
          <ac:picMkLst>
            <pc:docMk/>
            <pc:sldMk cId="1047393605" sldId="267"/>
            <ac:picMk id="5" creationId="{C4B629D8-78BD-4C14-8943-1476F63F7B39}"/>
          </ac:picMkLst>
        </pc:picChg>
        <pc:picChg chg="del mod ord">
          <ac:chgData name="li bo" userId="86e360d6c7446f46" providerId="LiveId" clId="{F9EC82E2-DDE0-4894-BC76-1634278A1D38}" dt="2022-07-25T10:37:17.355" v="3695" actId="478"/>
          <ac:picMkLst>
            <pc:docMk/>
            <pc:sldMk cId="1047393605" sldId="267"/>
            <ac:picMk id="7" creationId="{3D13F712-2988-4BB4-86FC-6BEC635D891A}"/>
          </ac:picMkLst>
        </pc:picChg>
        <pc:picChg chg="del mod ord">
          <ac:chgData name="li bo" userId="86e360d6c7446f46" providerId="LiveId" clId="{F9EC82E2-DDE0-4894-BC76-1634278A1D38}" dt="2022-07-25T10:40:16.323" v="3762" actId="478"/>
          <ac:picMkLst>
            <pc:docMk/>
            <pc:sldMk cId="1047393605" sldId="267"/>
            <ac:picMk id="9" creationId="{C07773DA-CC38-4397-A1AD-5CB2DD945733}"/>
          </ac:picMkLst>
        </pc:picChg>
        <pc:picChg chg="add del mod">
          <ac:chgData name="li bo" userId="86e360d6c7446f46" providerId="LiveId" clId="{F9EC82E2-DDE0-4894-BC76-1634278A1D38}" dt="2022-07-25T10:38:40.479" v="3705" actId="478"/>
          <ac:picMkLst>
            <pc:docMk/>
            <pc:sldMk cId="1047393605" sldId="267"/>
            <ac:picMk id="11" creationId="{0700C702-19E3-4917-9E97-F6AA2423FF9D}"/>
          </ac:picMkLst>
        </pc:picChg>
        <pc:picChg chg="add del mod">
          <ac:chgData name="li bo" userId="86e360d6c7446f46" providerId="LiveId" clId="{F9EC82E2-DDE0-4894-BC76-1634278A1D38}" dt="2022-07-25T10:38:40.479" v="3705" actId="478"/>
          <ac:picMkLst>
            <pc:docMk/>
            <pc:sldMk cId="1047393605" sldId="267"/>
            <ac:picMk id="13" creationId="{85BB0CA9-2C99-4338-9A31-D7A005EDC0EF}"/>
          </ac:picMkLst>
        </pc:picChg>
        <pc:picChg chg="mod ord">
          <ac:chgData name="li bo" userId="86e360d6c7446f46" providerId="LiveId" clId="{F9EC82E2-DDE0-4894-BC76-1634278A1D38}" dt="2022-07-25T10:46:58.900" v="3979" actId="1076"/>
          <ac:picMkLst>
            <pc:docMk/>
            <pc:sldMk cId="1047393605" sldId="267"/>
            <ac:picMk id="15" creationId="{4014C887-F843-49C8-9F73-AFF04BCA7316}"/>
          </ac:picMkLst>
        </pc:picChg>
        <pc:picChg chg="del mod">
          <ac:chgData name="li bo" userId="86e360d6c7446f46" providerId="LiveId" clId="{F9EC82E2-DDE0-4894-BC76-1634278A1D38}" dt="2022-07-26T06:36:06.301" v="11429" actId="478"/>
          <ac:picMkLst>
            <pc:docMk/>
            <pc:sldMk cId="1047393605" sldId="267"/>
            <ac:picMk id="17" creationId="{3FB602C4-63D1-4CA2-91F7-85A611383657}"/>
          </ac:picMkLst>
        </pc:picChg>
        <pc:picChg chg="del mod">
          <ac:chgData name="li bo" userId="86e360d6c7446f46" providerId="LiveId" clId="{F9EC82E2-DDE0-4894-BC76-1634278A1D38}" dt="2022-07-26T06:36:20.605" v="11430" actId="478"/>
          <ac:picMkLst>
            <pc:docMk/>
            <pc:sldMk cId="1047393605" sldId="267"/>
            <ac:picMk id="19" creationId="{7A77BB77-ED27-42C3-A9AE-6B4741C9E13C}"/>
          </ac:picMkLst>
        </pc:picChg>
        <pc:picChg chg="del mod">
          <ac:chgData name="li bo" userId="86e360d6c7446f46" providerId="LiveId" clId="{F9EC82E2-DDE0-4894-BC76-1634278A1D38}" dt="2022-07-25T10:45:38.428" v="3936" actId="478"/>
          <ac:picMkLst>
            <pc:docMk/>
            <pc:sldMk cId="1047393605" sldId="267"/>
            <ac:picMk id="21" creationId="{F9690C51-784B-4298-AE77-3529609A9F32}"/>
          </ac:picMkLst>
        </pc:picChg>
        <pc:picChg chg="del mod">
          <ac:chgData name="li bo" userId="86e360d6c7446f46" providerId="LiveId" clId="{F9EC82E2-DDE0-4894-BC76-1634278A1D38}" dt="2022-07-25T10:42:44.536" v="3861" actId="478"/>
          <ac:picMkLst>
            <pc:docMk/>
            <pc:sldMk cId="1047393605" sldId="267"/>
            <ac:picMk id="23" creationId="{A652BB07-1599-4C4E-A36A-4258BCDA52BF}"/>
          </ac:picMkLst>
        </pc:picChg>
        <pc:picChg chg="mod ord">
          <ac:chgData name="li bo" userId="86e360d6c7446f46" providerId="LiveId" clId="{F9EC82E2-DDE0-4894-BC76-1634278A1D38}" dt="2022-07-25T10:47:06.659" v="3980" actId="1076"/>
          <ac:picMkLst>
            <pc:docMk/>
            <pc:sldMk cId="1047393605" sldId="267"/>
            <ac:picMk id="25" creationId="{BE8C3571-B2D5-429D-9064-656C225E727A}"/>
          </ac:picMkLst>
        </pc:picChg>
        <pc:picChg chg="del mod">
          <ac:chgData name="li bo" userId="86e360d6c7446f46" providerId="LiveId" clId="{F9EC82E2-DDE0-4894-BC76-1634278A1D38}" dt="2022-07-25T10:45:40.353" v="3937" actId="478"/>
          <ac:picMkLst>
            <pc:docMk/>
            <pc:sldMk cId="1047393605" sldId="267"/>
            <ac:picMk id="27" creationId="{A44157D4-A4FD-4826-8A8C-8A94A8AC68FE}"/>
          </ac:picMkLst>
        </pc:picChg>
        <pc:picChg chg="del mod">
          <ac:chgData name="li bo" userId="86e360d6c7446f46" providerId="LiveId" clId="{F9EC82E2-DDE0-4894-BC76-1634278A1D38}" dt="2022-07-25T10:46:39.603" v="3963" actId="478"/>
          <ac:picMkLst>
            <pc:docMk/>
            <pc:sldMk cId="1047393605" sldId="267"/>
            <ac:picMk id="29" creationId="{8B84CA64-79AD-4239-9300-6AB11B53D47A}"/>
          </ac:picMkLst>
        </pc:picChg>
        <pc:picChg chg="del mod ord">
          <ac:chgData name="li bo" userId="86e360d6c7446f46" providerId="LiveId" clId="{F9EC82E2-DDE0-4894-BC76-1634278A1D38}" dt="2022-07-25T10:46:46.979" v="3975" actId="478"/>
          <ac:picMkLst>
            <pc:docMk/>
            <pc:sldMk cId="1047393605" sldId="267"/>
            <ac:picMk id="31" creationId="{09B7CB24-5544-4A3F-BC5A-C28C6408F2C7}"/>
          </ac:picMkLst>
        </pc:picChg>
        <pc:picChg chg="mod ord">
          <ac:chgData name="li bo" userId="86e360d6c7446f46" providerId="LiveId" clId="{F9EC82E2-DDE0-4894-BC76-1634278A1D38}" dt="2022-07-25T10:47:10.446" v="3981" actId="1076"/>
          <ac:picMkLst>
            <pc:docMk/>
            <pc:sldMk cId="1047393605" sldId="267"/>
            <ac:picMk id="33" creationId="{D593717A-4104-458B-872B-17104C42B336}"/>
          </ac:picMkLst>
        </pc:picChg>
      </pc:sldChg>
      <pc:sldChg chg="addSp delSp modSp add mod">
        <pc:chgData name="li bo" userId="86e360d6c7446f46" providerId="LiveId" clId="{F9EC82E2-DDE0-4894-BC76-1634278A1D38}" dt="2022-07-27T01:59:37.938" v="16650" actId="1076"/>
        <pc:sldMkLst>
          <pc:docMk/>
          <pc:sldMk cId="1530973869" sldId="268"/>
        </pc:sldMkLst>
        <pc:spChg chg="mod">
          <ac:chgData name="li bo" userId="86e360d6c7446f46" providerId="LiveId" clId="{F9EC82E2-DDE0-4894-BC76-1634278A1D38}" dt="2022-07-26T03:20:38.020" v="10247" actId="20577"/>
          <ac:spMkLst>
            <pc:docMk/>
            <pc:sldMk cId="1530973869" sldId="268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6T02:06:09.521" v="9233" actId="20577"/>
          <ac:spMkLst>
            <pc:docMk/>
            <pc:sldMk cId="1530973869" sldId="268"/>
            <ac:spMk id="3" creationId="{400792E5-9ED7-46C4-9C77-27C8DA7ECC9A}"/>
          </ac:spMkLst>
        </pc:spChg>
        <pc:picChg chg="add del mod">
          <ac:chgData name="li bo" userId="86e360d6c7446f46" providerId="LiveId" clId="{F9EC82E2-DDE0-4894-BC76-1634278A1D38}" dt="2022-07-25T10:50:01.108" v="4024" actId="478"/>
          <ac:picMkLst>
            <pc:docMk/>
            <pc:sldMk cId="1530973869" sldId="268"/>
            <ac:picMk id="5" creationId="{E3210613-0DC6-4E28-8954-29DF68584F20}"/>
          </ac:picMkLst>
        </pc:picChg>
        <pc:picChg chg="mod ord">
          <ac:chgData name="li bo" userId="86e360d6c7446f46" providerId="LiveId" clId="{F9EC82E2-DDE0-4894-BC76-1634278A1D38}" dt="2022-07-25T10:54:47.902" v="4135" actId="1076"/>
          <ac:picMkLst>
            <pc:docMk/>
            <pc:sldMk cId="1530973869" sldId="268"/>
            <ac:picMk id="7" creationId="{CF644039-AF0B-4BF1-BACB-73F09D8460F0}"/>
          </ac:picMkLst>
        </pc:picChg>
        <pc:picChg chg="mod">
          <ac:chgData name="li bo" userId="86e360d6c7446f46" providerId="LiveId" clId="{F9EC82E2-DDE0-4894-BC76-1634278A1D38}" dt="2022-07-25T10:56:19.875" v="4181" actId="1076"/>
          <ac:picMkLst>
            <pc:docMk/>
            <pc:sldMk cId="1530973869" sldId="268"/>
            <ac:picMk id="9" creationId="{4F5DB60F-FDBB-47D6-AB03-6C0792560BA5}"/>
          </ac:picMkLst>
        </pc:picChg>
        <pc:picChg chg="add mod">
          <ac:chgData name="li bo" userId="86e360d6c7446f46" providerId="LiveId" clId="{F9EC82E2-DDE0-4894-BC76-1634278A1D38}" dt="2022-07-27T01:59:37.938" v="16650" actId="1076"/>
          <ac:picMkLst>
            <pc:docMk/>
            <pc:sldMk cId="1530973869" sldId="268"/>
            <ac:picMk id="10" creationId="{AC4543E5-2C6E-45A7-ABB7-4FAF644B668F}"/>
          </ac:picMkLst>
        </pc:picChg>
        <pc:picChg chg="del mod">
          <ac:chgData name="li bo" userId="86e360d6c7446f46" providerId="LiveId" clId="{F9EC82E2-DDE0-4894-BC76-1634278A1D38}" dt="2022-07-25T10:56:03.886" v="4169" actId="478"/>
          <ac:picMkLst>
            <pc:docMk/>
            <pc:sldMk cId="1530973869" sldId="268"/>
            <ac:picMk id="11" creationId="{060BE27A-D8C7-45ED-84C0-BEEE5347E317}"/>
          </ac:picMkLst>
        </pc:picChg>
        <pc:picChg chg="mod ord">
          <ac:chgData name="li bo" userId="86e360d6c7446f46" providerId="LiveId" clId="{F9EC82E2-DDE0-4894-BC76-1634278A1D38}" dt="2022-07-25T10:56:06.232" v="4172" actId="1076"/>
          <ac:picMkLst>
            <pc:docMk/>
            <pc:sldMk cId="1530973869" sldId="268"/>
            <ac:picMk id="13" creationId="{0562B03C-7EAD-4EB5-ACE8-ACDE8EC236E0}"/>
          </ac:picMkLst>
        </pc:picChg>
        <pc:picChg chg="del">
          <ac:chgData name="li bo" userId="86e360d6c7446f46" providerId="LiveId" clId="{F9EC82E2-DDE0-4894-BC76-1634278A1D38}" dt="2022-07-25T10:48:02.530" v="3984" actId="478"/>
          <ac:picMkLst>
            <pc:docMk/>
            <pc:sldMk cId="1530973869" sldId="268"/>
            <ac:picMk id="15" creationId="{4014C887-F843-49C8-9F73-AFF04BCA7316}"/>
          </ac:picMkLst>
        </pc:picChg>
        <pc:picChg chg="del mod ord">
          <ac:chgData name="li bo" userId="86e360d6c7446f46" providerId="LiveId" clId="{F9EC82E2-DDE0-4894-BC76-1634278A1D38}" dt="2022-07-25T10:59:25.069" v="4228" actId="478"/>
          <ac:picMkLst>
            <pc:docMk/>
            <pc:sldMk cId="1530973869" sldId="268"/>
            <ac:picMk id="16" creationId="{CADFDA6B-E63A-4C63-AA00-8DA1322ADF54}"/>
          </ac:picMkLst>
        </pc:picChg>
        <pc:picChg chg="del">
          <ac:chgData name="li bo" userId="86e360d6c7446f46" providerId="LiveId" clId="{F9EC82E2-DDE0-4894-BC76-1634278A1D38}" dt="2022-07-25T10:48:04.971" v="3987" actId="478"/>
          <ac:picMkLst>
            <pc:docMk/>
            <pc:sldMk cId="1530973869" sldId="268"/>
            <ac:picMk id="17" creationId="{3FB602C4-63D1-4CA2-91F7-85A611383657}"/>
          </ac:picMkLst>
        </pc:picChg>
        <pc:picChg chg="del">
          <ac:chgData name="li bo" userId="86e360d6c7446f46" providerId="LiveId" clId="{F9EC82E2-DDE0-4894-BC76-1634278A1D38}" dt="2022-07-25T10:48:05.716" v="3988" actId="478"/>
          <ac:picMkLst>
            <pc:docMk/>
            <pc:sldMk cId="1530973869" sldId="268"/>
            <ac:picMk id="19" creationId="{7A77BB77-ED27-42C3-A9AE-6B4741C9E13C}"/>
          </ac:picMkLst>
        </pc:picChg>
        <pc:picChg chg="add mod">
          <ac:chgData name="li bo" userId="86e360d6c7446f46" providerId="LiveId" clId="{F9EC82E2-DDE0-4894-BC76-1634278A1D38}" dt="2022-07-25T10:56:28.392" v="4189" actId="1076"/>
          <ac:picMkLst>
            <pc:docMk/>
            <pc:sldMk cId="1530973869" sldId="268"/>
            <ac:picMk id="20" creationId="{70E2C524-10F3-447B-A171-80E73517455D}"/>
          </ac:picMkLst>
        </pc:picChg>
        <pc:picChg chg="add del mod">
          <ac:chgData name="li bo" userId="86e360d6c7446f46" providerId="LiveId" clId="{F9EC82E2-DDE0-4894-BC76-1634278A1D38}" dt="2022-07-25T10:57:46.151" v="4209" actId="478"/>
          <ac:picMkLst>
            <pc:docMk/>
            <pc:sldMk cId="1530973869" sldId="268"/>
            <ac:picMk id="21" creationId="{CC00AE9F-5C17-4CC5-9E23-E93236B82E24}"/>
          </ac:picMkLst>
        </pc:picChg>
        <pc:picChg chg="del mod ord">
          <ac:chgData name="li bo" userId="86e360d6c7446f46" providerId="LiveId" clId="{F9EC82E2-DDE0-4894-BC76-1634278A1D38}" dt="2022-07-25T10:59:35.050" v="4242" actId="478"/>
          <ac:picMkLst>
            <pc:docMk/>
            <pc:sldMk cId="1530973869" sldId="268"/>
            <ac:picMk id="22" creationId="{E42F63EA-760B-4205-9D8F-6ED5BF6F2399}"/>
          </ac:picMkLst>
        </pc:picChg>
        <pc:picChg chg="del mod ord">
          <ac:chgData name="li bo" userId="86e360d6c7446f46" providerId="LiveId" clId="{F9EC82E2-DDE0-4894-BC76-1634278A1D38}" dt="2022-07-25T11:29:19.106" v="4261" actId="478"/>
          <ac:picMkLst>
            <pc:docMk/>
            <pc:sldMk cId="1530973869" sldId="268"/>
            <ac:picMk id="24" creationId="{77A4A998-7EC6-4B4D-9812-6032BF1D870E}"/>
          </ac:picMkLst>
        </pc:picChg>
        <pc:picChg chg="del">
          <ac:chgData name="li bo" userId="86e360d6c7446f46" providerId="LiveId" clId="{F9EC82E2-DDE0-4894-BC76-1634278A1D38}" dt="2022-07-25T10:48:01.762" v="3983" actId="478"/>
          <ac:picMkLst>
            <pc:docMk/>
            <pc:sldMk cId="1530973869" sldId="268"/>
            <ac:picMk id="25" creationId="{BE8C3571-B2D5-429D-9064-656C225E727A}"/>
          </ac:picMkLst>
        </pc:picChg>
        <pc:picChg chg="del mod ord">
          <ac:chgData name="li bo" userId="86e360d6c7446f46" providerId="LiveId" clId="{F9EC82E2-DDE0-4894-BC76-1634278A1D38}" dt="2022-07-25T11:29:33.045" v="4275" actId="478"/>
          <ac:picMkLst>
            <pc:docMk/>
            <pc:sldMk cId="1530973869" sldId="268"/>
            <ac:picMk id="27" creationId="{29FCFADD-57C0-4A8B-9919-07EB2B4CD9BE}"/>
          </ac:picMkLst>
        </pc:picChg>
        <pc:picChg chg="del mod ord">
          <ac:chgData name="li bo" userId="86e360d6c7446f46" providerId="LiveId" clId="{F9EC82E2-DDE0-4894-BC76-1634278A1D38}" dt="2022-07-25T11:29:40.101" v="4289" actId="478"/>
          <ac:picMkLst>
            <pc:docMk/>
            <pc:sldMk cId="1530973869" sldId="268"/>
            <ac:picMk id="29" creationId="{2EA358D7-C501-4D4C-B727-68ADFA4CF409}"/>
          </ac:picMkLst>
        </pc:picChg>
        <pc:picChg chg="del mod ord">
          <ac:chgData name="li bo" userId="86e360d6c7446f46" providerId="LiveId" clId="{F9EC82E2-DDE0-4894-BC76-1634278A1D38}" dt="2022-07-27T01:59:34.701" v="16648" actId="478"/>
          <ac:picMkLst>
            <pc:docMk/>
            <pc:sldMk cId="1530973869" sldId="268"/>
            <ac:picMk id="31" creationId="{AD33E815-9997-4A94-B44E-17229572A640}"/>
          </ac:picMkLst>
        </pc:picChg>
        <pc:picChg chg="del mod">
          <ac:chgData name="li bo" userId="86e360d6c7446f46" providerId="LiveId" clId="{F9EC82E2-DDE0-4894-BC76-1634278A1D38}" dt="2022-07-25T10:54:44.345" v="4132" actId="478"/>
          <ac:picMkLst>
            <pc:docMk/>
            <pc:sldMk cId="1530973869" sldId="268"/>
            <ac:picMk id="33" creationId="{D593717A-4104-458B-872B-17104C42B336}"/>
          </ac:picMkLst>
        </pc:picChg>
      </pc:sldChg>
      <pc:sldChg chg="add del">
        <pc:chgData name="li bo" userId="86e360d6c7446f46" providerId="LiveId" clId="{F9EC82E2-DDE0-4894-BC76-1634278A1D38}" dt="2022-07-25T10:49:00.698" v="4010"/>
        <pc:sldMkLst>
          <pc:docMk/>
          <pc:sldMk cId="2780962997" sldId="269"/>
        </pc:sldMkLst>
      </pc:sldChg>
      <pc:sldChg chg="addSp delSp modSp add mod">
        <pc:chgData name="li bo" userId="86e360d6c7446f46" providerId="LiveId" clId="{F9EC82E2-DDE0-4894-BC76-1634278A1D38}" dt="2022-08-02T15:20:03.553" v="19939" actId="20577"/>
        <pc:sldMkLst>
          <pc:docMk/>
          <pc:sldMk cId="2872699500" sldId="269"/>
        </pc:sldMkLst>
        <pc:spChg chg="mod">
          <ac:chgData name="li bo" userId="86e360d6c7446f46" providerId="LiveId" clId="{F9EC82E2-DDE0-4894-BC76-1634278A1D38}" dt="2022-08-02T15:20:03.553" v="19939" actId="20577"/>
          <ac:spMkLst>
            <pc:docMk/>
            <pc:sldMk cId="2872699500" sldId="269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6T02:06:05.325" v="9229" actId="20577"/>
          <ac:spMkLst>
            <pc:docMk/>
            <pc:sldMk cId="2872699500" sldId="269"/>
            <ac:spMk id="3" creationId="{400792E5-9ED7-46C4-9C77-27C8DA7ECC9A}"/>
          </ac:spMkLst>
        </pc:spChg>
        <pc:spChg chg="add del">
          <ac:chgData name="li bo" userId="86e360d6c7446f46" providerId="LiveId" clId="{F9EC82E2-DDE0-4894-BC76-1634278A1D38}" dt="2022-07-25T11:55:09.458" v="4943" actId="22"/>
          <ac:spMkLst>
            <pc:docMk/>
            <pc:sldMk cId="2872699500" sldId="269"/>
            <ac:spMk id="12" creationId="{77F9F980-1427-4DF1-8E8D-976811D9F498}"/>
          </ac:spMkLst>
        </pc:spChg>
        <pc:picChg chg="mod ord">
          <ac:chgData name="li bo" userId="86e360d6c7446f46" providerId="LiveId" clId="{F9EC82E2-DDE0-4894-BC76-1634278A1D38}" dt="2022-07-25T11:46:27.534" v="4683" actId="1076"/>
          <ac:picMkLst>
            <pc:docMk/>
            <pc:sldMk cId="2872699500" sldId="269"/>
            <ac:picMk id="5" creationId="{A53FF523-E0D1-4040-B829-AD72567DA128}"/>
          </ac:picMkLst>
        </pc:picChg>
        <pc:picChg chg="del mod">
          <ac:chgData name="li bo" userId="86e360d6c7446f46" providerId="LiveId" clId="{F9EC82E2-DDE0-4894-BC76-1634278A1D38}" dt="2022-07-27T01:58:39.227" v="16630" actId="478"/>
          <ac:picMkLst>
            <pc:docMk/>
            <pc:sldMk cId="2872699500" sldId="269"/>
            <ac:picMk id="6" creationId="{121EC24E-77CA-4258-8135-4235C6DC6D4C}"/>
          </ac:picMkLst>
        </pc:picChg>
        <pc:picChg chg="del mod">
          <ac:chgData name="li bo" userId="86e360d6c7446f46" providerId="LiveId" clId="{F9EC82E2-DDE0-4894-BC76-1634278A1D38}" dt="2022-07-25T11:46:11.442" v="4677" actId="478"/>
          <ac:picMkLst>
            <pc:docMk/>
            <pc:sldMk cId="2872699500" sldId="269"/>
            <ac:picMk id="7" creationId="{CF644039-AF0B-4BF1-BACB-73F09D8460F0}"/>
          </ac:picMkLst>
        </pc:picChg>
        <pc:picChg chg="del mod ord">
          <ac:chgData name="li bo" userId="86e360d6c7446f46" providerId="LiveId" clId="{F9EC82E2-DDE0-4894-BC76-1634278A1D38}" dt="2022-07-27T01:58:54.396" v="16643" actId="478"/>
          <ac:picMkLst>
            <pc:docMk/>
            <pc:sldMk cId="2872699500" sldId="269"/>
            <ac:picMk id="8" creationId="{F730E910-5195-4FF9-9701-3BFAF988523C}"/>
          </ac:picMkLst>
        </pc:picChg>
        <pc:picChg chg="del">
          <ac:chgData name="li bo" userId="86e360d6c7446f46" providerId="LiveId" clId="{F9EC82E2-DDE0-4894-BC76-1634278A1D38}" dt="2022-07-25T11:47:11.725" v="4714" actId="478"/>
          <ac:picMkLst>
            <pc:docMk/>
            <pc:sldMk cId="2872699500" sldId="269"/>
            <ac:picMk id="9" creationId="{4F5DB60F-FDBB-47D6-AB03-6C0792560BA5}"/>
          </ac:picMkLst>
        </pc:picChg>
        <pc:picChg chg="mod ord">
          <ac:chgData name="li bo" userId="86e360d6c7446f46" providerId="LiveId" clId="{F9EC82E2-DDE0-4894-BC76-1634278A1D38}" dt="2022-07-27T01:59:20.140" v="16647" actId="1582"/>
          <ac:picMkLst>
            <pc:docMk/>
            <pc:sldMk cId="2872699500" sldId="269"/>
            <ac:picMk id="10" creationId="{0A5B0682-677B-4724-B35A-AFA80F729CE9}"/>
          </ac:picMkLst>
        </pc:picChg>
        <pc:picChg chg="del">
          <ac:chgData name="li bo" userId="86e360d6c7446f46" providerId="LiveId" clId="{F9EC82E2-DDE0-4894-BC76-1634278A1D38}" dt="2022-07-25T11:47:10.573" v="4713" actId="478"/>
          <ac:picMkLst>
            <pc:docMk/>
            <pc:sldMk cId="2872699500" sldId="269"/>
            <ac:picMk id="13" creationId="{0562B03C-7EAD-4EB5-ACE8-ACDE8EC236E0}"/>
          </ac:picMkLst>
        </pc:picChg>
        <pc:picChg chg="del">
          <ac:chgData name="li bo" userId="86e360d6c7446f46" providerId="LiveId" clId="{F9EC82E2-DDE0-4894-BC76-1634278A1D38}" dt="2022-07-25T11:49:37.537" v="4839" actId="478"/>
          <ac:picMkLst>
            <pc:docMk/>
            <pc:sldMk cId="2872699500" sldId="269"/>
            <ac:picMk id="20" creationId="{70E2C524-10F3-447B-A171-80E73517455D}"/>
          </ac:picMkLst>
        </pc:picChg>
        <pc:picChg chg="add del mod">
          <ac:chgData name="li bo" userId="86e360d6c7446f46" providerId="LiveId" clId="{F9EC82E2-DDE0-4894-BC76-1634278A1D38}" dt="2022-07-27T01:58:06.365" v="16611" actId="478"/>
          <ac:picMkLst>
            <pc:docMk/>
            <pc:sldMk cId="2872699500" sldId="269"/>
            <ac:picMk id="31" creationId="{AD33E815-9997-4A94-B44E-17229572A640}"/>
          </ac:picMkLst>
        </pc:picChg>
      </pc:sldChg>
      <pc:sldChg chg="addSp delSp modSp add mod">
        <pc:chgData name="li bo" userId="86e360d6c7446f46" providerId="LiveId" clId="{F9EC82E2-DDE0-4894-BC76-1634278A1D38}" dt="2022-07-26T09:02:25.310" v="13503" actId="20577"/>
        <pc:sldMkLst>
          <pc:docMk/>
          <pc:sldMk cId="3866050334" sldId="270"/>
        </pc:sldMkLst>
        <pc:spChg chg="mod">
          <ac:chgData name="li bo" userId="86e360d6c7446f46" providerId="LiveId" clId="{F9EC82E2-DDE0-4894-BC76-1634278A1D38}" dt="2022-07-26T09:02:25.310" v="13503" actId="20577"/>
          <ac:spMkLst>
            <pc:docMk/>
            <pc:sldMk cId="3866050334" sldId="270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6T02:51:11.899" v="9792" actId="20577"/>
          <ac:spMkLst>
            <pc:docMk/>
            <pc:sldMk cId="3866050334" sldId="270"/>
            <ac:spMk id="3" creationId="{400792E5-9ED7-46C4-9C77-27C8DA7ECC9A}"/>
          </ac:spMkLst>
        </pc:spChg>
        <pc:picChg chg="del">
          <ac:chgData name="li bo" userId="86e360d6c7446f46" providerId="LiveId" clId="{F9EC82E2-DDE0-4894-BC76-1634278A1D38}" dt="2022-07-25T11:56:03.961" v="4960" actId="478"/>
          <ac:picMkLst>
            <pc:docMk/>
            <pc:sldMk cId="3866050334" sldId="270"/>
            <ac:picMk id="5" creationId="{A53FF523-E0D1-4040-B829-AD72567DA128}"/>
          </ac:picMkLst>
        </pc:picChg>
        <pc:picChg chg="add del mod">
          <ac:chgData name="li bo" userId="86e360d6c7446f46" providerId="LiveId" clId="{F9EC82E2-DDE0-4894-BC76-1634278A1D38}" dt="2022-07-25T12:18:22.223" v="5163"/>
          <ac:picMkLst>
            <pc:docMk/>
            <pc:sldMk cId="3866050334" sldId="270"/>
            <ac:picMk id="6" creationId="{C37D37C7-8E0B-4A1A-9FB7-C5CC3BE8E57D}"/>
          </ac:picMkLst>
        </pc:picChg>
        <pc:picChg chg="del">
          <ac:chgData name="li bo" userId="86e360d6c7446f46" providerId="LiveId" clId="{F9EC82E2-DDE0-4894-BC76-1634278A1D38}" dt="2022-07-25T11:55:24.472" v="4946" actId="478"/>
          <ac:picMkLst>
            <pc:docMk/>
            <pc:sldMk cId="3866050334" sldId="270"/>
            <ac:picMk id="31" creationId="{AD33E815-9997-4A94-B44E-17229572A640}"/>
          </ac:picMkLst>
        </pc:picChg>
      </pc:sldChg>
      <pc:sldChg chg="addSp delSp modSp add mod">
        <pc:chgData name="li bo" userId="86e360d6c7446f46" providerId="LiveId" clId="{F9EC82E2-DDE0-4894-BC76-1634278A1D38}" dt="2022-07-26T09:02:30.503" v="13505" actId="20577"/>
        <pc:sldMkLst>
          <pc:docMk/>
          <pc:sldMk cId="635823530" sldId="271"/>
        </pc:sldMkLst>
        <pc:spChg chg="mod">
          <ac:chgData name="li bo" userId="86e360d6c7446f46" providerId="LiveId" clId="{F9EC82E2-DDE0-4894-BC76-1634278A1D38}" dt="2022-07-26T09:02:30.503" v="13505" actId="20577"/>
          <ac:spMkLst>
            <pc:docMk/>
            <pc:sldMk cId="635823530" sldId="271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6T08:30:58.259" v="12939" actId="948"/>
          <ac:spMkLst>
            <pc:docMk/>
            <pc:sldMk cId="635823530" sldId="271"/>
            <ac:spMk id="3" creationId="{400792E5-9ED7-46C4-9C77-27C8DA7ECC9A}"/>
          </ac:spMkLst>
        </pc:spChg>
        <pc:picChg chg="add mod">
          <ac:chgData name="li bo" userId="86e360d6c7446f46" providerId="LiveId" clId="{F9EC82E2-DDE0-4894-BC76-1634278A1D38}" dt="2022-07-25T12:27:25.005" v="5257" actId="1076"/>
          <ac:picMkLst>
            <pc:docMk/>
            <pc:sldMk cId="635823530" sldId="271"/>
            <ac:picMk id="4" creationId="{19486EDF-E586-4A58-9CF5-B55709796155}"/>
          </ac:picMkLst>
        </pc:picChg>
        <pc:picChg chg="del mod">
          <ac:chgData name="li bo" userId="86e360d6c7446f46" providerId="LiveId" clId="{F9EC82E2-DDE0-4894-BC76-1634278A1D38}" dt="2022-07-25T12:28:08.125" v="5271" actId="478"/>
          <ac:picMkLst>
            <pc:docMk/>
            <pc:sldMk cId="635823530" sldId="271"/>
            <ac:picMk id="6" creationId="{EE42C4E1-BEB6-4EE2-96D9-844C5AB90814}"/>
          </ac:picMkLst>
        </pc:picChg>
        <pc:picChg chg="del mod ord">
          <ac:chgData name="li bo" userId="86e360d6c7446f46" providerId="LiveId" clId="{F9EC82E2-DDE0-4894-BC76-1634278A1D38}" dt="2022-07-26T08:28:39.601" v="12872" actId="478"/>
          <ac:picMkLst>
            <pc:docMk/>
            <pc:sldMk cId="635823530" sldId="271"/>
            <ac:picMk id="8" creationId="{7BE6B18B-7F16-40C4-BAD1-EE290B97FB3E}"/>
          </ac:picMkLst>
        </pc:picChg>
        <pc:picChg chg="mod ord">
          <ac:chgData name="li bo" userId="86e360d6c7446f46" providerId="LiveId" clId="{F9EC82E2-DDE0-4894-BC76-1634278A1D38}" dt="2022-07-26T08:29:27.917" v="12896" actId="1076"/>
          <ac:picMkLst>
            <pc:docMk/>
            <pc:sldMk cId="635823530" sldId="271"/>
            <ac:picMk id="10" creationId="{05289C9A-93DC-4137-AA20-B8142D4BD6CB}"/>
          </ac:picMkLst>
        </pc:picChg>
      </pc:sldChg>
      <pc:sldChg chg="addSp delSp modSp add mod">
        <pc:chgData name="li bo" userId="86e360d6c7446f46" providerId="LiveId" clId="{F9EC82E2-DDE0-4894-BC76-1634278A1D38}" dt="2022-07-26T09:02:35.728" v="13506" actId="20577"/>
        <pc:sldMkLst>
          <pc:docMk/>
          <pc:sldMk cId="2692402193" sldId="272"/>
        </pc:sldMkLst>
        <pc:spChg chg="mod">
          <ac:chgData name="li bo" userId="86e360d6c7446f46" providerId="LiveId" clId="{F9EC82E2-DDE0-4894-BC76-1634278A1D38}" dt="2022-07-26T09:02:35.728" v="13506" actId="20577"/>
          <ac:spMkLst>
            <pc:docMk/>
            <pc:sldMk cId="2692402193" sldId="272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5T12:30:35.534" v="5298" actId="6549"/>
          <ac:spMkLst>
            <pc:docMk/>
            <pc:sldMk cId="2692402193" sldId="272"/>
            <ac:spMk id="3" creationId="{400792E5-9ED7-46C4-9C77-27C8DA7ECC9A}"/>
          </ac:spMkLst>
        </pc:spChg>
        <pc:picChg chg="del">
          <ac:chgData name="li bo" userId="86e360d6c7446f46" providerId="LiveId" clId="{F9EC82E2-DDE0-4894-BC76-1634278A1D38}" dt="2022-07-25T12:30:36.189" v="5299" actId="478"/>
          <ac:picMkLst>
            <pc:docMk/>
            <pc:sldMk cId="2692402193" sldId="272"/>
            <ac:picMk id="4" creationId="{19486EDF-E586-4A58-9CF5-B55709796155}"/>
          </ac:picMkLst>
        </pc:picChg>
        <pc:picChg chg="add mod">
          <ac:chgData name="li bo" userId="86e360d6c7446f46" providerId="LiveId" clId="{F9EC82E2-DDE0-4894-BC76-1634278A1D38}" dt="2022-07-25T14:21:54.141" v="5928" actId="14100"/>
          <ac:picMkLst>
            <pc:docMk/>
            <pc:sldMk cId="2692402193" sldId="272"/>
            <ac:picMk id="6" creationId="{8C632B12-22E1-43D7-95FB-7F9B77F370A3}"/>
          </ac:picMkLst>
        </pc:picChg>
        <pc:picChg chg="del">
          <ac:chgData name="li bo" userId="86e360d6c7446f46" providerId="LiveId" clId="{F9EC82E2-DDE0-4894-BC76-1634278A1D38}" dt="2022-07-25T12:30:36.527" v="5300" actId="478"/>
          <ac:picMkLst>
            <pc:docMk/>
            <pc:sldMk cId="2692402193" sldId="272"/>
            <ac:picMk id="8" creationId="{7BE6B18B-7F16-40C4-BAD1-EE290B97FB3E}"/>
          </ac:picMkLst>
        </pc:picChg>
        <pc:picChg chg="add mod">
          <ac:chgData name="li bo" userId="86e360d6c7446f46" providerId="LiveId" clId="{F9EC82E2-DDE0-4894-BC76-1634278A1D38}" dt="2022-07-25T14:21:54.141" v="5928" actId="14100"/>
          <ac:picMkLst>
            <pc:docMk/>
            <pc:sldMk cId="2692402193" sldId="272"/>
            <ac:picMk id="9" creationId="{FF9C7423-1175-4C31-8E0B-25BDE36E669C}"/>
          </ac:picMkLst>
        </pc:picChg>
        <pc:picChg chg="add del mod">
          <ac:chgData name="li bo" userId="86e360d6c7446f46" providerId="LiveId" clId="{F9EC82E2-DDE0-4894-BC76-1634278A1D38}" dt="2022-07-25T13:10:05.141" v="5684" actId="478"/>
          <ac:picMkLst>
            <pc:docMk/>
            <pc:sldMk cId="2692402193" sldId="272"/>
            <ac:picMk id="11" creationId="{597436C8-451A-4DBD-AAF0-0D4C4114BC5A}"/>
          </ac:picMkLst>
        </pc:picChg>
      </pc:sldChg>
      <pc:sldChg chg="addSp delSp modSp add mod">
        <pc:chgData name="li bo" userId="86e360d6c7446f46" providerId="LiveId" clId="{F9EC82E2-DDE0-4894-BC76-1634278A1D38}" dt="2022-07-26T09:02:40.231" v="13507" actId="20577"/>
        <pc:sldMkLst>
          <pc:docMk/>
          <pc:sldMk cId="1330765235" sldId="273"/>
        </pc:sldMkLst>
        <pc:spChg chg="mod">
          <ac:chgData name="li bo" userId="86e360d6c7446f46" providerId="LiveId" clId="{F9EC82E2-DDE0-4894-BC76-1634278A1D38}" dt="2022-07-26T09:02:40.231" v="13507" actId="20577"/>
          <ac:spMkLst>
            <pc:docMk/>
            <pc:sldMk cId="1330765235" sldId="273"/>
            <ac:spMk id="2" creationId="{0C75C674-70A3-4942-B8AC-01028A4EC8A8}"/>
          </ac:spMkLst>
        </pc:spChg>
        <pc:spChg chg="add mod">
          <ac:chgData name="li bo" userId="86e360d6c7446f46" providerId="LiveId" clId="{F9EC82E2-DDE0-4894-BC76-1634278A1D38}" dt="2022-07-25T14:04:39.988" v="5765" actId="1076"/>
          <ac:spMkLst>
            <pc:docMk/>
            <pc:sldMk cId="1330765235" sldId="273"/>
            <ac:spMk id="8" creationId="{DC890FDD-C058-411C-961E-8A349A9C78B6}"/>
          </ac:spMkLst>
        </pc:spChg>
        <pc:spChg chg="add mod">
          <ac:chgData name="li bo" userId="86e360d6c7446f46" providerId="LiveId" clId="{F9EC82E2-DDE0-4894-BC76-1634278A1D38}" dt="2022-07-25T14:04:45.200" v="5766" actId="1076"/>
          <ac:spMkLst>
            <pc:docMk/>
            <pc:sldMk cId="1330765235" sldId="273"/>
            <ac:spMk id="10" creationId="{19CADEC7-6BBA-4524-A2C7-9782F5498F75}"/>
          </ac:spMkLst>
        </pc:spChg>
        <pc:picChg chg="add mod">
          <ac:chgData name="li bo" userId="86e360d6c7446f46" providerId="LiveId" clId="{F9EC82E2-DDE0-4894-BC76-1634278A1D38}" dt="2022-07-25T14:04:35.098" v="5764" actId="1076"/>
          <ac:picMkLst>
            <pc:docMk/>
            <pc:sldMk cId="1330765235" sldId="273"/>
            <ac:picMk id="5" creationId="{3127C969-35B9-4C88-9F06-17D96C81200A}"/>
          </ac:picMkLst>
        </pc:picChg>
        <pc:picChg chg="del">
          <ac:chgData name="li bo" userId="86e360d6c7446f46" providerId="LiveId" clId="{F9EC82E2-DDE0-4894-BC76-1634278A1D38}" dt="2022-07-25T12:34:21.972" v="5360" actId="478"/>
          <ac:picMkLst>
            <pc:docMk/>
            <pc:sldMk cId="1330765235" sldId="273"/>
            <ac:picMk id="6" creationId="{8C632B12-22E1-43D7-95FB-7F9B77F370A3}"/>
          </ac:picMkLst>
        </pc:picChg>
        <pc:picChg chg="del">
          <ac:chgData name="li bo" userId="86e360d6c7446f46" providerId="LiveId" clId="{F9EC82E2-DDE0-4894-BC76-1634278A1D38}" dt="2022-07-25T12:34:22.416" v="5361" actId="478"/>
          <ac:picMkLst>
            <pc:docMk/>
            <pc:sldMk cId="1330765235" sldId="273"/>
            <ac:picMk id="9" creationId="{FF9C7423-1175-4C31-8E0B-25BDE36E669C}"/>
          </ac:picMkLst>
        </pc:picChg>
      </pc:sldChg>
      <pc:sldChg chg="modSp add del mod">
        <pc:chgData name="li bo" userId="86e360d6c7446f46" providerId="LiveId" clId="{F9EC82E2-DDE0-4894-BC76-1634278A1D38}" dt="2022-07-25T15:06:33.376" v="6046" actId="47"/>
        <pc:sldMkLst>
          <pc:docMk/>
          <pc:sldMk cId="137928365" sldId="274"/>
        </pc:sldMkLst>
        <pc:spChg chg="mod">
          <ac:chgData name="li bo" userId="86e360d6c7446f46" providerId="LiveId" clId="{F9EC82E2-DDE0-4894-BC76-1634278A1D38}" dt="2022-07-25T14:52:11.354" v="6043"/>
          <ac:spMkLst>
            <pc:docMk/>
            <pc:sldMk cId="137928365" sldId="274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5T14:52:14.831" v="6045" actId="20577"/>
          <ac:spMkLst>
            <pc:docMk/>
            <pc:sldMk cId="137928365" sldId="274"/>
            <ac:spMk id="3" creationId="{400792E5-9ED7-46C4-9C77-27C8DA7ECC9A}"/>
          </ac:spMkLst>
        </pc:spChg>
      </pc:sldChg>
      <pc:sldChg chg="add del">
        <pc:chgData name="li bo" userId="86e360d6c7446f46" providerId="LiveId" clId="{F9EC82E2-DDE0-4894-BC76-1634278A1D38}" dt="2022-07-25T15:07:04.959" v="6049" actId="47"/>
        <pc:sldMkLst>
          <pc:docMk/>
          <pc:sldMk cId="254030084" sldId="274"/>
        </pc:sldMkLst>
      </pc:sldChg>
      <pc:sldChg chg="addSp delSp modSp add mod">
        <pc:chgData name="li bo" userId="86e360d6c7446f46" providerId="LiveId" clId="{F9EC82E2-DDE0-4894-BC76-1634278A1D38}" dt="2022-08-04T01:36:45.679" v="19987" actId="1076"/>
        <pc:sldMkLst>
          <pc:docMk/>
          <pc:sldMk cId="3067265450" sldId="274"/>
        </pc:sldMkLst>
        <pc:spChg chg="mod">
          <ac:chgData name="li bo" userId="86e360d6c7446f46" providerId="LiveId" clId="{F9EC82E2-DDE0-4894-BC76-1634278A1D38}" dt="2022-07-26T06:57:31.549" v="11699" actId="20577"/>
          <ac:spMkLst>
            <pc:docMk/>
            <pc:sldMk cId="3067265450" sldId="274"/>
            <ac:spMk id="2" creationId="{0C75C674-70A3-4942-B8AC-01028A4EC8A8}"/>
          </ac:spMkLst>
        </pc:spChg>
        <pc:spChg chg="add mod">
          <ac:chgData name="li bo" userId="86e360d6c7446f46" providerId="LiveId" clId="{F9EC82E2-DDE0-4894-BC76-1634278A1D38}" dt="2022-08-02T07:25:41.506" v="19259" actId="20577"/>
          <ac:spMkLst>
            <pc:docMk/>
            <pc:sldMk cId="3067265450" sldId="274"/>
            <ac:spMk id="9" creationId="{2FC67615-ECB8-4393-B139-B6FE6359680D}"/>
          </ac:spMkLst>
        </pc:spChg>
        <pc:spChg chg="del">
          <ac:chgData name="li bo" userId="86e360d6c7446f46" providerId="LiveId" clId="{F9EC82E2-DDE0-4894-BC76-1634278A1D38}" dt="2022-07-25T15:07:13.458" v="6051" actId="478"/>
          <ac:spMkLst>
            <pc:docMk/>
            <pc:sldMk cId="3067265450" sldId="274"/>
            <ac:spMk id="20" creationId="{2FFD01FF-376B-4E79-8F06-614DE73EC89E}"/>
          </ac:spMkLst>
        </pc:spChg>
        <pc:spChg chg="del mod">
          <ac:chgData name="li bo" userId="86e360d6c7446f46" providerId="LiveId" clId="{F9EC82E2-DDE0-4894-BC76-1634278A1D38}" dt="2022-07-25T15:07:18.292" v="6057" actId="478"/>
          <ac:spMkLst>
            <pc:docMk/>
            <pc:sldMk cId="3067265450" sldId="274"/>
            <ac:spMk id="26" creationId="{360AC600-9FDE-4C01-8F51-632815DCC2E3}"/>
          </ac:spMkLst>
        </pc:spChg>
        <pc:spChg chg="del mod">
          <ac:chgData name="li bo" userId="86e360d6c7446f46" providerId="LiveId" clId="{F9EC82E2-DDE0-4894-BC76-1634278A1D38}" dt="2022-07-25T15:07:17.180" v="6056" actId="478"/>
          <ac:spMkLst>
            <pc:docMk/>
            <pc:sldMk cId="3067265450" sldId="274"/>
            <ac:spMk id="27" creationId="{39C5F8D9-24AD-4B84-89A7-C5E5E377596C}"/>
          </ac:spMkLst>
        </pc:spChg>
        <pc:picChg chg="del mod ord">
          <ac:chgData name="li bo" userId="86e360d6c7446f46" providerId="LiveId" clId="{F9EC82E2-DDE0-4894-BC76-1634278A1D38}" dt="2022-07-26T14:41:31.248" v="16223" actId="478"/>
          <ac:picMkLst>
            <pc:docMk/>
            <pc:sldMk cId="3067265450" sldId="274"/>
            <ac:picMk id="4" creationId="{070A41C4-D9E3-476B-9C15-B4EBF0D9AB4B}"/>
          </ac:picMkLst>
        </pc:picChg>
        <pc:picChg chg="del mod">
          <ac:chgData name="li bo" userId="86e360d6c7446f46" providerId="LiveId" clId="{F9EC82E2-DDE0-4894-BC76-1634278A1D38}" dt="2022-07-26T06:35:25.502" v="11424" actId="478"/>
          <ac:picMkLst>
            <pc:docMk/>
            <pc:sldMk cId="3067265450" sldId="274"/>
            <ac:picMk id="4" creationId="{F5C3B850-64F4-4320-8D35-A584331C37A1}"/>
          </ac:picMkLst>
        </pc:picChg>
        <pc:picChg chg="del mod">
          <ac:chgData name="li bo" userId="86e360d6c7446f46" providerId="LiveId" clId="{F9EC82E2-DDE0-4894-BC76-1634278A1D38}" dt="2022-08-02T07:29:31.508" v="19280" actId="478"/>
          <ac:picMkLst>
            <pc:docMk/>
            <pc:sldMk cId="3067265450" sldId="274"/>
            <ac:picMk id="4" creationId="{FD14BFA3-1C80-4886-A586-618034559744}"/>
          </ac:picMkLst>
        </pc:picChg>
        <pc:picChg chg="del mod ord">
          <ac:chgData name="li bo" userId="86e360d6c7446f46" providerId="LiveId" clId="{F9EC82E2-DDE0-4894-BC76-1634278A1D38}" dt="2022-07-26T14:40:47.165" v="16210" actId="478"/>
          <ac:picMkLst>
            <pc:docMk/>
            <pc:sldMk cId="3067265450" sldId="274"/>
            <ac:picMk id="6" creationId="{F39B63F1-DFCC-4DDB-9D52-DA68D9DDF53B}"/>
          </ac:picMkLst>
        </pc:picChg>
        <pc:picChg chg="del mod ord">
          <ac:chgData name="li bo" userId="86e360d6c7446f46" providerId="LiveId" clId="{F9EC82E2-DDE0-4894-BC76-1634278A1D38}" dt="2022-08-02T07:29:47.562" v="19294" actId="478"/>
          <ac:picMkLst>
            <pc:docMk/>
            <pc:sldMk cId="3067265450" sldId="274"/>
            <ac:picMk id="6" creationId="{FFB436BB-7BA7-4435-AF90-900FC1215304}"/>
          </ac:picMkLst>
        </pc:picChg>
        <pc:picChg chg="mod ord">
          <ac:chgData name="li bo" userId="86e360d6c7446f46" providerId="LiveId" clId="{F9EC82E2-DDE0-4894-BC76-1634278A1D38}" dt="2022-08-04T01:36:45.679" v="19987" actId="1076"/>
          <ac:picMkLst>
            <pc:docMk/>
            <pc:sldMk cId="3067265450" sldId="274"/>
            <ac:picMk id="7" creationId="{2943FF30-14DF-4011-9410-7EC1E74C1342}"/>
          </ac:picMkLst>
        </pc:picChg>
        <pc:picChg chg="del">
          <ac:chgData name="li bo" userId="86e360d6c7446f46" providerId="LiveId" clId="{F9EC82E2-DDE0-4894-BC76-1634278A1D38}" dt="2022-07-25T15:07:18.692" v="6058" actId="478"/>
          <ac:picMkLst>
            <pc:docMk/>
            <pc:sldMk cId="3067265450" sldId="274"/>
            <ac:picMk id="8" creationId="{0F705E45-E55F-49F4-80AE-96F0AD4F6CE2}"/>
          </ac:picMkLst>
        </pc:picChg>
        <pc:picChg chg="del mod ord">
          <ac:chgData name="li bo" userId="86e360d6c7446f46" providerId="LiveId" clId="{F9EC82E2-DDE0-4894-BC76-1634278A1D38}" dt="2022-08-02T07:30:07.079" v="19309" actId="478"/>
          <ac:picMkLst>
            <pc:docMk/>
            <pc:sldMk cId="3067265450" sldId="274"/>
            <ac:picMk id="10" creationId="{71EF810D-0B9D-49F0-8BAC-D605C43C01B7}"/>
          </ac:picMkLst>
        </pc:picChg>
        <pc:picChg chg="del mod ord">
          <ac:chgData name="li bo" userId="86e360d6c7446f46" providerId="LiveId" clId="{F9EC82E2-DDE0-4894-BC76-1634278A1D38}" dt="2022-07-26T14:39:41.954" v="16149" actId="478"/>
          <ac:picMkLst>
            <pc:docMk/>
            <pc:sldMk cId="3067265450" sldId="274"/>
            <ac:picMk id="10" creationId="{C858EE49-F103-495D-8A22-1B32580A82B0}"/>
          </ac:picMkLst>
        </pc:picChg>
        <pc:picChg chg="del mod ord">
          <ac:chgData name="li bo" userId="86e360d6c7446f46" providerId="LiveId" clId="{F9EC82E2-DDE0-4894-BC76-1634278A1D38}" dt="2022-07-26T14:43:04.278" v="16390" actId="478"/>
          <ac:picMkLst>
            <pc:docMk/>
            <pc:sldMk cId="3067265450" sldId="274"/>
            <ac:picMk id="11" creationId="{DFB2AE67-4206-4DC4-8B85-61CF4699B99F}"/>
          </ac:picMkLst>
        </pc:picChg>
        <pc:picChg chg="del mod ord">
          <ac:chgData name="li bo" userId="86e360d6c7446f46" providerId="LiveId" clId="{F9EC82E2-DDE0-4894-BC76-1634278A1D38}" dt="2022-08-02T08:00:57.368" v="19929" actId="478"/>
          <ac:picMkLst>
            <pc:docMk/>
            <pc:sldMk cId="3067265450" sldId="274"/>
            <ac:picMk id="12" creationId="{6D7A8104-F58F-4072-8673-84B25CEABE5A}"/>
          </ac:picMkLst>
        </pc:picChg>
        <pc:picChg chg="del mod ord">
          <ac:chgData name="li bo" userId="86e360d6c7446f46" providerId="LiveId" clId="{F9EC82E2-DDE0-4894-BC76-1634278A1D38}" dt="2022-08-02T08:00:33.835" v="19915" actId="478"/>
          <ac:picMkLst>
            <pc:docMk/>
            <pc:sldMk cId="3067265450" sldId="274"/>
            <ac:picMk id="13" creationId="{07B03A3F-1550-483C-915F-8253B5A95D01}"/>
          </ac:picMkLst>
        </pc:picChg>
        <pc:picChg chg="del">
          <ac:chgData name="li bo" userId="86e360d6c7446f46" providerId="LiveId" clId="{F9EC82E2-DDE0-4894-BC76-1634278A1D38}" dt="2022-07-25T15:07:14.680" v="6053" actId="478"/>
          <ac:picMkLst>
            <pc:docMk/>
            <pc:sldMk cId="3067265450" sldId="274"/>
            <ac:picMk id="13" creationId="{B833DFA2-2C23-4E00-9B1E-5C663421F5B5}"/>
          </ac:picMkLst>
        </pc:picChg>
        <pc:picChg chg="add del mod">
          <ac:chgData name="li bo" userId="86e360d6c7446f46" providerId="LiveId" clId="{F9EC82E2-DDE0-4894-BC76-1634278A1D38}" dt="2022-07-26T07:01:45.282" v="11752" actId="478"/>
          <ac:picMkLst>
            <pc:docMk/>
            <pc:sldMk cId="3067265450" sldId="274"/>
            <ac:picMk id="14" creationId="{E33F8A86-A49D-4168-97C0-0D8539A55123}"/>
          </ac:picMkLst>
        </pc:picChg>
        <pc:picChg chg="del">
          <ac:chgData name="li bo" userId="86e360d6c7446f46" providerId="LiveId" clId="{F9EC82E2-DDE0-4894-BC76-1634278A1D38}" dt="2022-07-25T15:07:14.148" v="6052" actId="478"/>
          <ac:picMkLst>
            <pc:docMk/>
            <pc:sldMk cId="3067265450" sldId="274"/>
            <ac:picMk id="15" creationId="{08733BD8-D168-4E38-AD4F-908DCB4D2707}"/>
          </ac:picMkLst>
        </pc:picChg>
        <pc:picChg chg="mod ord">
          <ac:chgData name="li bo" userId="86e360d6c7446f46" providerId="LiveId" clId="{F9EC82E2-DDE0-4894-BC76-1634278A1D38}" dt="2022-08-02T08:00:33.835" v="19917" actId="962"/>
          <ac:picMkLst>
            <pc:docMk/>
            <pc:sldMk cId="3067265450" sldId="274"/>
            <ac:picMk id="15" creationId="{FD52C4FC-33F2-4A0B-9EEA-74D6889A8747}"/>
          </ac:picMkLst>
        </pc:picChg>
        <pc:picChg chg="mod ord">
          <ac:chgData name="li bo" userId="86e360d6c7446f46" providerId="LiveId" clId="{F9EC82E2-DDE0-4894-BC76-1634278A1D38}" dt="2022-08-02T08:00:57.368" v="19931" actId="962"/>
          <ac:picMkLst>
            <pc:docMk/>
            <pc:sldMk cId="3067265450" sldId="274"/>
            <ac:picMk id="17" creationId="{7803F285-7DCB-4D8D-A316-2029FCDEC996}"/>
          </ac:picMkLst>
        </pc:picChg>
        <pc:picChg chg="add mod">
          <ac:chgData name="li bo" userId="86e360d6c7446f46" providerId="LiveId" clId="{F9EC82E2-DDE0-4894-BC76-1634278A1D38}" dt="2022-08-02T08:02:38.700" v="19938" actId="1076"/>
          <ac:picMkLst>
            <pc:docMk/>
            <pc:sldMk cId="3067265450" sldId="274"/>
            <ac:picMk id="18" creationId="{CA6A2C73-FC38-4C4B-8871-FC498CC1AD85}"/>
          </ac:picMkLst>
        </pc:picChg>
      </pc:sldChg>
      <pc:sldChg chg="delSp modSp add mod">
        <pc:chgData name="li bo" userId="86e360d6c7446f46" providerId="LiveId" clId="{F9EC82E2-DDE0-4894-BC76-1634278A1D38}" dt="2022-08-02T07:57:27.037" v="19897" actId="20577"/>
        <pc:sldMkLst>
          <pc:docMk/>
          <pc:sldMk cId="105705334" sldId="275"/>
        </pc:sldMkLst>
        <pc:spChg chg="mod">
          <ac:chgData name="li bo" userId="86e360d6c7446f46" providerId="LiveId" clId="{F9EC82E2-DDE0-4894-BC76-1634278A1D38}" dt="2022-08-02T07:31:00.058" v="19319" actId="20577"/>
          <ac:spMkLst>
            <pc:docMk/>
            <pc:sldMk cId="105705334" sldId="275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8-02T07:57:27.037" v="19897" actId="20577"/>
          <ac:spMkLst>
            <pc:docMk/>
            <pc:sldMk cId="105705334" sldId="275"/>
            <ac:spMk id="3" creationId="{400792E5-9ED7-46C4-9C77-27C8DA7ECC9A}"/>
          </ac:spMkLst>
        </pc:spChg>
        <pc:picChg chg="del mod">
          <ac:chgData name="li bo" userId="86e360d6c7446f46" providerId="LiveId" clId="{F9EC82E2-DDE0-4894-BC76-1634278A1D38}" dt="2022-07-29T05:29:48.259" v="18647" actId="478"/>
          <ac:picMkLst>
            <pc:docMk/>
            <pc:sldMk cId="105705334" sldId="275"/>
            <ac:picMk id="5" creationId="{4E819A94-9C63-4A1B-AC72-2DF277331EC7}"/>
          </ac:picMkLst>
        </pc:picChg>
        <pc:picChg chg="del">
          <ac:chgData name="li bo" userId="86e360d6c7446f46" providerId="LiveId" clId="{F9EC82E2-DDE0-4894-BC76-1634278A1D38}" dt="2022-07-25T15:07:58.342" v="6074" actId="478"/>
          <ac:picMkLst>
            <pc:docMk/>
            <pc:sldMk cId="105705334" sldId="275"/>
            <ac:picMk id="5" creationId="{A53FF523-E0D1-4040-B829-AD72567DA128}"/>
          </ac:picMkLst>
        </pc:picChg>
        <pc:picChg chg="del mod ord">
          <ac:chgData name="li bo" userId="86e360d6c7446f46" providerId="LiveId" clId="{F9EC82E2-DDE0-4894-BC76-1634278A1D38}" dt="2022-07-29T05:30:17.312" v="18662" actId="478"/>
          <ac:picMkLst>
            <pc:docMk/>
            <pc:sldMk cId="105705334" sldId="275"/>
            <ac:picMk id="7" creationId="{E7591ED7-5025-4458-B32E-E4CDA5880C6B}"/>
          </ac:picMkLst>
        </pc:picChg>
        <pc:picChg chg="del mod ord">
          <ac:chgData name="li bo" userId="86e360d6c7446f46" providerId="LiveId" clId="{F9EC82E2-DDE0-4894-BC76-1634278A1D38}" dt="2022-07-29T05:31:41.329" v="18694" actId="478"/>
          <ac:picMkLst>
            <pc:docMk/>
            <pc:sldMk cId="105705334" sldId="275"/>
            <ac:picMk id="9" creationId="{FF717C4E-5094-442E-8392-8A8EA20E678D}"/>
          </ac:picMkLst>
        </pc:picChg>
        <pc:picChg chg="del mod ord">
          <ac:chgData name="li bo" userId="86e360d6c7446f46" providerId="LiveId" clId="{F9EC82E2-DDE0-4894-BC76-1634278A1D38}" dt="2022-07-29T05:31:58.383" v="18708" actId="478"/>
          <ac:picMkLst>
            <pc:docMk/>
            <pc:sldMk cId="105705334" sldId="275"/>
            <ac:picMk id="11" creationId="{3F9E7D86-05CB-4E00-8A54-AB35EA5CAD15}"/>
          </ac:picMkLst>
        </pc:picChg>
        <pc:picChg chg="del mod ord">
          <ac:chgData name="li bo" userId="86e360d6c7446f46" providerId="LiveId" clId="{F9EC82E2-DDE0-4894-BC76-1634278A1D38}" dt="2022-07-29T05:33:39.782" v="18722" actId="478"/>
          <ac:picMkLst>
            <pc:docMk/>
            <pc:sldMk cId="105705334" sldId="275"/>
            <ac:picMk id="13" creationId="{4BA1D60C-45EC-483C-B425-D83451034335}"/>
          </ac:picMkLst>
        </pc:picChg>
        <pc:picChg chg="del mod ord">
          <ac:chgData name="li bo" userId="86e360d6c7446f46" providerId="LiveId" clId="{F9EC82E2-DDE0-4894-BC76-1634278A1D38}" dt="2022-07-29T05:33:50.885" v="18736" actId="478"/>
          <ac:picMkLst>
            <pc:docMk/>
            <pc:sldMk cId="105705334" sldId="275"/>
            <ac:picMk id="15" creationId="{5D581BD5-9E6A-4374-909F-8F655B193637}"/>
          </ac:picMkLst>
        </pc:picChg>
        <pc:picChg chg="mod ord">
          <ac:chgData name="li bo" userId="86e360d6c7446f46" providerId="LiveId" clId="{F9EC82E2-DDE0-4894-BC76-1634278A1D38}" dt="2022-07-29T05:36:45.756" v="18819" actId="1076"/>
          <ac:picMkLst>
            <pc:docMk/>
            <pc:sldMk cId="105705334" sldId="275"/>
            <ac:picMk id="17" creationId="{3953412D-29BA-48DE-80CF-DF7FE5191EC0}"/>
          </ac:picMkLst>
        </pc:picChg>
        <pc:picChg chg="del mod">
          <ac:chgData name="li bo" userId="86e360d6c7446f46" providerId="LiveId" clId="{F9EC82E2-DDE0-4894-BC76-1634278A1D38}" dt="2022-07-29T05:35:39.451" v="18760" actId="478"/>
          <ac:picMkLst>
            <pc:docMk/>
            <pc:sldMk cId="105705334" sldId="275"/>
            <ac:picMk id="19" creationId="{26F70EFB-3039-434A-8EB4-96BB3348780F}"/>
          </ac:picMkLst>
        </pc:picChg>
        <pc:picChg chg="del mod ord">
          <ac:chgData name="li bo" userId="86e360d6c7446f46" providerId="LiveId" clId="{F9EC82E2-DDE0-4894-BC76-1634278A1D38}" dt="2022-07-29T05:35:49.558" v="18775" actId="478"/>
          <ac:picMkLst>
            <pc:docMk/>
            <pc:sldMk cId="105705334" sldId="275"/>
            <ac:picMk id="21" creationId="{84C1D91C-620F-462C-A67B-D0634D21EC28}"/>
          </ac:picMkLst>
        </pc:picChg>
        <pc:picChg chg="mod ord">
          <ac:chgData name="li bo" userId="86e360d6c7446f46" providerId="LiveId" clId="{F9EC82E2-DDE0-4894-BC76-1634278A1D38}" dt="2022-07-29T05:36:50.785" v="18820" actId="1076"/>
          <ac:picMkLst>
            <pc:docMk/>
            <pc:sldMk cId="105705334" sldId="275"/>
            <ac:picMk id="23" creationId="{FCDF13BE-2698-4D6A-92B9-181C142A1236}"/>
          </ac:picMkLst>
        </pc:picChg>
        <pc:picChg chg="del mod">
          <ac:chgData name="li bo" userId="86e360d6c7446f46" providerId="LiveId" clId="{F9EC82E2-DDE0-4894-BC76-1634278A1D38}" dt="2022-07-29T05:41:42.638" v="18878" actId="478"/>
          <ac:picMkLst>
            <pc:docMk/>
            <pc:sldMk cId="105705334" sldId="275"/>
            <ac:picMk id="25" creationId="{217D95EA-09D7-4036-AF89-45EBE9335E69}"/>
          </ac:picMkLst>
        </pc:picChg>
        <pc:picChg chg="del mod ord">
          <ac:chgData name="li bo" userId="86e360d6c7446f46" providerId="LiveId" clId="{F9EC82E2-DDE0-4894-BC76-1634278A1D38}" dt="2022-07-29T05:41:52.718" v="18890" actId="478"/>
          <ac:picMkLst>
            <pc:docMk/>
            <pc:sldMk cId="105705334" sldId="275"/>
            <ac:picMk id="27" creationId="{F88E6CCE-9620-4574-9D80-A626A70B6F9E}"/>
          </ac:picMkLst>
        </pc:picChg>
        <pc:picChg chg="mod ord">
          <ac:chgData name="li bo" userId="86e360d6c7446f46" providerId="LiveId" clId="{F9EC82E2-DDE0-4894-BC76-1634278A1D38}" dt="2022-07-29T05:41:55.866" v="18893" actId="1076"/>
          <ac:picMkLst>
            <pc:docMk/>
            <pc:sldMk cId="105705334" sldId="275"/>
            <ac:picMk id="29" creationId="{6E02A09C-3ECA-4144-9524-E8FE978E5E39}"/>
          </ac:picMkLst>
        </pc:picChg>
        <pc:picChg chg="del">
          <ac:chgData name="li bo" userId="86e360d6c7446f46" providerId="LiveId" clId="{F9EC82E2-DDE0-4894-BC76-1634278A1D38}" dt="2022-07-25T15:07:53.730" v="6071" actId="478"/>
          <ac:picMkLst>
            <pc:docMk/>
            <pc:sldMk cId="105705334" sldId="275"/>
            <ac:picMk id="31" creationId="{AD33E815-9997-4A94-B44E-17229572A640}"/>
          </ac:picMkLst>
        </pc:picChg>
        <pc:picChg chg="mod">
          <ac:chgData name="li bo" userId="86e360d6c7446f46" providerId="LiveId" clId="{F9EC82E2-DDE0-4894-BC76-1634278A1D38}" dt="2022-07-29T05:42:59.604" v="18918" actId="1076"/>
          <ac:picMkLst>
            <pc:docMk/>
            <pc:sldMk cId="105705334" sldId="275"/>
            <ac:picMk id="31" creationId="{BEB18B82-C9E0-4F57-911D-40E99F3B01AE}"/>
          </ac:picMkLst>
        </pc:picChg>
      </pc:sldChg>
      <pc:sldChg chg="addSp delSp modSp add mod modNotesTx">
        <pc:chgData name="li bo" userId="86e360d6c7446f46" providerId="LiveId" clId="{F9EC82E2-DDE0-4894-BC76-1634278A1D38}" dt="2022-07-26T14:47:33.846" v="16442" actId="20577"/>
        <pc:sldMkLst>
          <pc:docMk/>
          <pc:sldMk cId="3698455231" sldId="276"/>
        </pc:sldMkLst>
        <pc:spChg chg="mod">
          <ac:chgData name="li bo" userId="86e360d6c7446f46" providerId="LiveId" clId="{F9EC82E2-DDE0-4894-BC76-1634278A1D38}" dt="2022-07-26T09:02:43.861" v="13508" actId="20577"/>
          <ac:spMkLst>
            <pc:docMk/>
            <pc:sldMk cId="3698455231" sldId="276"/>
            <ac:spMk id="2" creationId="{0C75C674-70A3-4942-B8AC-01028A4EC8A8}"/>
          </ac:spMkLst>
        </pc:spChg>
        <pc:spChg chg="del mod">
          <ac:chgData name="li bo" userId="86e360d6c7446f46" providerId="LiveId" clId="{F9EC82E2-DDE0-4894-BC76-1634278A1D38}" dt="2022-07-25T15:18:03.675" v="6242" actId="478"/>
          <ac:spMkLst>
            <pc:docMk/>
            <pc:sldMk cId="3698455231" sldId="276"/>
            <ac:spMk id="3" creationId="{400792E5-9ED7-46C4-9C77-27C8DA7ECC9A}"/>
          </ac:spMkLst>
        </pc:spChg>
        <pc:spChg chg="del">
          <ac:chgData name="li bo" userId="86e360d6c7446f46" providerId="LiveId" clId="{F9EC82E2-DDE0-4894-BC76-1634278A1D38}" dt="2022-07-25T15:09:54.232" v="6119" actId="478"/>
          <ac:spMkLst>
            <pc:docMk/>
            <pc:sldMk cId="3698455231" sldId="276"/>
            <ac:spMk id="8" creationId="{DC890FDD-C058-411C-961E-8A349A9C78B6}"/>
          </ac:spMkLst>
        </pc:spChg>
        <pc:spChg chg="del">
          <ac:chgData name="li bo" userId="86e360d6c7446f46" providerId="LiveId" clId="{F9EC82E2-DDE0-4894-BC76-1634278A1D38}" dt="2022-07-25T15:09:55.321" v="6120" actId="478"/>
          <ac:spMkLst>
            <pc:docMk/>
            <pc:sldMk cId="3698455231" sldId="276"/>
            <ac:spMk id="10" creationId="{19CADEC7-6BBA-4524-A2C7-9782F5498F75}"/>
          </ac:spMkLst>
        </pc:spChg>
        <pc:spChg chg="add mod">
          <ac:chgData name="li bo" userId="86e360d6c7446f46" providerId="LiveId" clId="{F9EC82E2-DDE0-4894-BC76-1634278A1D38}" dt="2022-07-25T15:15:52.383" v="6235" actId="1076"/>
          <ac:spMkLst>
            <pc:docMk/>
            <pc:sldMk cId="3698455231" sldId="276"/>
            <ac:spMk id="20" creationId="{B89D50A7-1CEC-4886-B33F-0100D5746692}"/>
          </ac:spMkLst>
        </pc:spChg>
        <pc:spChg chg="add mod">
          <ac:chgData name="li bo" userId="86e360d6c7446f46" providerId="LiveId" clId="{F9EC82E2-DDE0-4894-BC76-1634278A1D38}" dt="2022-07-26T14:47:21.317" v="16408" actId="1076"/>
          <ac:spMkLst>
            <pc:docMk/>
            <pc:sldMk cId="3698455231" sldId="276"/>
            <ac:spMk id="23" creationId="{D622BAA1-4577-4846-B60B-2C529B3DB4CC}"/>
          </ac:spMkLst>
        </pc:spChg>
        <pc:spChg chg="add del mod">
          <ac:chgData name="li bo" userId="86e360d6c7446f46" providerId="LiveId" clId="{F9EC82E2-DDE0-4894-BC76-1634278A1D38}" dt="2022-07-25T15:18:05.107" v="6243" actId="478"/>
          <ac:spMkLst>
            <pc:docMk/>
            <pc:sldMk cId="3698455231" sldId="276"/>
            <ac:spMk id="24" creationId="{7DE245F5-346A-4C8B-9F89-6148E378676D}"/>
          </ac:spMkLst>
        </pc:spChg>
        <pc:spChg chg="add mod">
          <ac:chgData name="li bo" userId="86e360d6c7446f46" providerId="LiveId" clId="{F9EC82E2-DDE0-4894-BC76-1634278A1D38}" dt="2022-07-25T15:24:42.840" v="6598" actId="1076"/>
          <ac:spMkLst>
            <pc:docMk/>
            <pc:sldMk cId="3698455231" sldId="276"/>
            <ac:spMk id="26" creationId="{D1A7BB97-EBC3-4297-AF23-B7C67A5A2BCB}"/>
          </ac:spMkLst>
        </pc:spChg>
        <pc:picChg chg="del">
          <ac:chgData name="li bo" userId="86e360d6c7446f46" providerId="LiveId" clId="{F9EC82E2-DDE0-4894-BC76-1634278A1D38}" dt="2022-07-25T15:09:52.970" v="6118" actId="478"/>
          <ac:picMkLst>
            <pc:docMk/>
            <pc:sldMk cId="3698455231" sldId="276"/>
            <ac:picMk id="5" creationId="{3127C969-35B9-4C88-9F06-17D96C81200A}"/>
          </ac:picMkLst>
        </pc:picChg>
        <pc:picChg chg="del mod">
          <ac:chgData name="li bo" userId="86e360d6c7446f46" providerId="LiveId" clId="{F9EC82E2-DDE0-4894-BC76-1634278A1D38}" dt="2022-07-25T15:14:20.240" v="6171" actId="478"/>
          <ac:picMkLst>
            <pc:docMk/>
            <pc:sldMk cId="3698455231" sldId="276"/>
            <ac:picMk id="6" creationId="{B9A30A56-A08C-4E6F-A8A5-F3740874C062}"/>
          </ac:picMkLst>
        </pc:picChg>
        <pc:picChg chg="add del mod">
          <ac:chgData name="li bo" userId="86e360d6c7446f46" providerId="LiveId" clId="{F9EC82E2-DDE0-4894-BC76-1634278A1D38}" dt="2022-07-25T15:11:46.209" v="6134"/>
          <ac:picMkLst>
            <pc:docMk/>
            <pc:sldMk cId="3698455231" sldId="276"/>
            <ac:picMk id="7" creationId="{9034E836-995B-43A5-BCFC-D1B8A1A0C9DD}"/>
          </ac:picMkLst>
        </pc:picChg>
        <pc:picChg chg="add del mod">
          <ac:chgData name="li bo" userId="86e360d6c7446f46" providerId="LiveId" clId="{F9EC82E2-DDE0-4894-BC76-1634278A1D38}" dt="2022-07-25T15:14:11.674" v="6158" actId="478"/>
          <ac:picMkLst>
            <pc:docMk/>
            <pc:sldMk cId="3698455231" sldId="276"/>
            <ac:picMk id="9" creationId="{529FAD24-373C-4ABC-9D59-C46CDA975948}"/>
          </ac:picMkLst>
        </pc:picChg>
        <pc:picChg chg="del mod ord">
          <ac:chgData name="li bo" userId="86e360d6c7446f46" providerId="LiveId" clId="{F9EC82E2-DDE0-4894-BC76-1634278A1D38}" dt="2022-07-25T15:14:40.420" v="6188" actId="478"/>
          <ac:picMkLst>
            <pc:docMk/>
            <pc:sldMk cId="3698455231" sldId="276"/>
            <ac:picMk id="12" creationId="{BC5A49EA-C4A3-41A0-9303-5CE0848BEA7B}"/>
          </ac:picMkLst>
        </pc:picChg>
        <pc:picChg chg="del mod ord">
          <ac:chgData name="li bo" userId="86e360d6c7446f46" providerId="LiveId" clId="{F9EC82E2-DDE0-4894-BC76-1634278A1D38}" dt="2022-07-25T15:14:47.316" v="6201" actId="478"/>
          <ac:picMkLst>
            <pc:docMk/>
            <pc:sldMk cId="3698455231" sldId="276"/>
            <ac:picMk id="14" creationId="{E1B28B9E-2C49-4A55-819E-6F1C7E25E321}"/>
          </ac:picMkLst>
        </pc:picChg>
        <pc:picChg chg="mod ord">
          <ac:chgData name="li bo" userId="86e360d6c7446f46" providerId="LiveId" clId="{F9EC82E2-DDE0-4894-BC76-1634278A1D38}" dt="2022-07-25T15:15:43.854" v="6233" actId="1076"/>
          <ac:picMkLst>
            <pc:docMk/>
            <pc:sldMk cId="3698455231" sldId="276"/>
            <ac:picMk id="16" creationId="{5E525834-1203-4B0E-997F-C9AD25A615DE}"/>
          </ac:picMkLst>
        </pc:picChg>
        <pc:picChg chg="mod ord">
          <ac:chgData name="li bo" userId="86e360d6c7446f46" providerId="LiveId" clId="{F9EC82E2-DDE0-4894-BC76-1634278A1D38}" dt="2022-07-25T15:15:49.968" v="6234" actId="1076"/>
          <ac:picMkLst>
            <pc:docMk/>
            <pc:sldMk cId="3698455231" sldId="276"/>
            <ac:picMk id="18" creationId="{19F5B916-A15C-400C-ACA4-7C712E247D81}"/>
          </ac:picMkLst>
        </pc:picChg>
        <pc:picChg chg="add mod">
          <ac:chgData name="li bo" userId="86e360d6c7446f46" providerId="LiveId" clId="{F9EC82E2-DDE0-4894-BC76-1634278A1D38}" dt="2022-07-26T14:47:22.720" v="16410" actId="14100"/>
          <ac:picMkLst>
            <pc:docMk/>
            <pc:sldMk cId="3698455231" sldId="276"/>
            <ac:picMk id="2050" creationId="{1951A7E7-25B2-47BC-8904-CA56086D06BA}"/>
          </ac:picMkLst>
        </pc:picChg>
      </pc:sldChg>
      <pc:sldChg chg="addSp delSp modSp add mod">
        <pc:chgData name="li bo" userId="86e360d6c7446f46" providerId="LiveId" clId="{F9EC82E2-DDE0-4894-BC76-1634278A1D38}" dt="2022-07-26T02:50:00.662" v="9788" actId="1076"/>
        <pc:sldMkLst>
          <pc:docMk/>
          <pc:sldMk cId="3421078868" sldId="277"/>
        </pc:sldMkLst>
        <pc:spChg chg="mod">
          <ac:chgData name="li bo" userId="86e360d6c7446f46" providerId="LiveId" clId="{F9EC82E2-DDE0-4894-BC76-1634278A1D38}" dt="2022-07-26T02:10:53.662" v="9330" actId="20577"/>
          <ac:spMkLst>
            <pc:docMk/>
            <pc:sldMk cId="3421078868" sldId="277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6T02:49:35.384" v="9786" actId="1076"/>
          <ac:spMkLst>
            <pc:docMk/>
            <pc:sldMk cId="3421078868" sldId="277"/>
            <ac:spMk id="3" creationId="{400792E5-9ED7-46C4-9C77-27C8DA7ECC9A}"/>
          </ac:spMkLst>
        </pc:spChg>
        <pc:spChg chg="add mod">
          <ac:chgData name="li bo" userId="86e360d6c7446f46" providerId="LiveId" clId="{F9EC82E2-DDE0-4894-BC76-1634278A1D38}" dt="2022-07-26T02:50:00.662" v="9788" actId="1076"/>
          <ac:spMkLst>
            <pc:docMk/>
            <pc:sldMk cId="3421078868" sldId="277"/>
            <ac:spMk id="17" creationId="{8D10797F-1B8F-477B-A92E-5F0D9B015B0C}"/>
          </ac:spMkLst>
        </pc:spChg>
        <pc:picChg chg="del mod">
          <ac:chgData name="li bo" userId="86e360d6c7446f46" providerId="LiveId" clId="{F9EC82E2-DDE0-4894-BC76-1634278A1D38}" dt="2022-07-26T02:13:04.997" v="9412" actId="478"/>
          <ac:picMkLst>
            <pc:docMk/>
            <pc:sldMk cId="3421078868" sldId="277"/>
            <ac:picMk id="5" creationId="{071F3E93-BF8D-4193-898D-911802875A22}"/>
          </ac:picMkLst>
        </pc:picChg>
        <pc:picChg chg="del mod ord">
          <ac:chgData name="li bo" userId="86e360d6c7446f46" providerId="LiveId" clId="{F9EC82E2-DDE0-4894-BC76-1634278A1D38}" dt="2022-07-26T02:48:13.407" v="9761" actId="478"/>
          <ac:picMkLst>
            <pc:docMk/>
            <pc:sldMk cId="3421078868" sldId="277"/>
            <ac:picMk id="7" creationId="{F92A1D3B-0C0A-4022-8447-7206B5B6AF29}"/>
          </ac:picMkLst>
        </pc:picChg>
        <pc:picChg chg="add mod">
          <ac:chgData name="li bo" userId="86e360d6c7446f46" providerId="LiveId" clId="{F9EC82E2-DDE0-4894-BC76-1634278A1D38}" dt="2022-07-26T02:49:35.384" v="9786" actId="1076"/>
          <ac:picMkLst>
            <pc:docMk/>
            <pc:sldMk cId="3421078868" sldId="277"/>
            <ac:picMk id="9" creationId="{519DBDC0-7837-43D8-97BE-35F16C9D4D36}"/>
          </ac:picMkLst>
        </pc:picChg>
        <pc:picChg chg="del mod">
          <ac:chgData name="li bo" userId="86e360d6c7446f46" providerId="LiveId" clId="{F9EC82E2-DDE0-4894-BC76-1634278A1D38}" dt="2022-07-26T02:38:47.040" v="9514" actId="478"/>
          <ac:picMkLst>
            <pc:docMk/>
            <pc:sldMk cId="3421078868" sldId="277"/>
            <ac:picMk id="11" creationId="{8364D0B2-F12C-4FDB-99C4-4C1FD1DE340A}"/>
          </ac:picMkLst>
        </pc:picChg>
        <pc:picChg chg="del mod ord">
          <ac:chgData name="li bo" userId="86e360d6c7446f46" providerId="LiveId" clId="{F9EC82E2-DDE0-4894-BC76-1634278A1D38}" dt="2022-07-26T02:43:55.381" v="9702" actId="478"/>
          <ac:picMkLst>
            <pc:docMk/>
            <pc:sldMk cId="3421078868" sldId="277"/>
            <ac:picMk id="13" creationId="{D50807A1-211D-4698-88C4-77081F5A0AC7}"/>
          </ac:picMkLst>
        </pc:picChg>
        <pc:picChg chg="del mod">
          <ac:chgData name="li bo" userId="86e360d6c7446f46" providerId="LiveId" clId="{F9EC82E2-DDE0-4894-BC76-1634278A1D38}" dt="2022-07-26T02:43:43.323" v="9686" actId="478"/>
          <ac:picMkLst>
            <pc:docMk/>
            <pc:sldMk cId="3421078868" sldId="277"/>
            <ac:picMk id="15" creationId="{0980B350-366D-49BA-AF50-186B73BFFD67}"/>
          </ac:picMkLst>
        </pc:picChg>
        <pc:picChg chg="del mod ord">
          <ac:chgData name="li bo" userId="86e360d6c7446f46" providerId="LiveId" clId="{F9EC82E2-DDE0-4894-BC76-1634278A1D38}" dt="2022-07-26T02:46:43.917" v="9719" actId="478"/>
          <ac:picMkLst>
            <pc:docMk/>
            <pc:sldMk cId="3421078868" sldId="277"/>
            <ac:picMk id="19" creationId="{64E9EDBB-EB00-4762-9C39-BD83FDC6473D}"/>
          </ac:picMkLst>
        </pc:picChg>
        <pc:picChg chg="mod ord">
          <ac:chgData name="li bo" userId="86e360d6c7446f46" providerId="LiveId" clId="{F9EC82E2-DDE0-4894-BC76-1634278A1D38}" dt="2022-07-26T02:49:35.384" v="9786" actId="1076"/>
          <ac:picMkLst>
            <pc:docMk/>
            <pc:sldMk cId="3421078868" sldId="277"/>
            <ac:picMk id="21" creationId="{A05D273D-0A90-49B4-B91D-0677C3DD25E4}"/>
          </ac:picMkLst>
        </pc:picChg>
        <pc:picChg chg="del mod ord">
          <ac:chgData name="li bo" userId="86e360d6c7446f46" providerId="LiveId" clId="{F9EC82E2-DDE0-4894-BC76-1634278A1D38}" dt="2022-07-26T02:47:50.819" v="9743" actId="478"/>
          <ac:picMkLst>
            <pc:docMk/>
            <pc:sldMk cId="3421078868" sldId="277"/>
            <ac:picMk id="23" creationId="{3ED9BD7D-5C23-4765-A6B1-BBB9BEF55EA4}"/>
          </ac:picMkLst>
        </pc:picChg>
        <pc:picChg chg="del mod ord">
          <ac:chgData name="li bo" userId="86e360d6c7446f46" providerId="LiveId" clId="{F9EC82E2-DDE0-4894-BC76-1634278A1D38}" dt="2022-07-26T02:48:52.884" v="9776" actId="478"/>
          <ac:picMkLst>
            <pc:docMk/>
            <pc:sldMk cId="3421078868" sldId="277"/>
            <ac:picMk id="25" creationId="{2BF6F738-B70E-429E-BB24-3CD47F9E48DD}"/>
          </ac:picMkLst>
        </pc:picChg>
        <pc:picChg chg="mod ord">
          <ac:chgData name="li bo" userId="86e360d6c7446f46" providerId="LiveId" clId="{F9EC82E2-DDE0-4894-BC76-1634278A1D38}" dt="2022-07-26T02:49:35.384" v="9786" actId="1076"/>
          <ac:picMkLst>
            <pc:docMk/>
            <pc:sldMk cId="3421078868" sldId="277"/>
            <ac:picMk id="27" creationId="{075CC67A-81C0-4CD9-BABD-2A307FB95BC0}"/>
          </ac:picMkLst>
        </pc:picChg>
        <pc:picChg chg="mod ord">
          <ac:chgData name="li bo" userId="86e360d6c7446f46" providerId="LiveId" clId="{F9EC82E2-DDE0-4894-BC76-1634278A1D38}" dt="2022-07-26T02:49:35.384" v="9786" actId="1076"/>
          <ac:picMkLst>
            <pc:docMk/>
            <pc:sldMk cId="3421078868" sldId="277"/>
            <ac:picMk id="29" creationId="{33A6B4D6-FD61-43F8-8D59-B0FCE66EE69B}"/>
          </ac:picMkLst>
        </pc:picChg>
      </pc:sldChg>
      <pc:sldChg chg="addSp delSp modSp add mod">
        <pc:chgData name="li bo" userId="86e360d6c7446f46" providerId="LiveId" clId="{F9EC82E2-DDE0-4894-BC76-1634278A1D38}" dt="2022-07-25T16:01:21.689" v="7380" actId="20577"/>
        <pc:sldMkLst>
          <pc:docMk/>
          <pc:sldMk cId="3451978676" sldId="278"/>
        </pc:sldMkLst>
        <pc:spChg chg="mod">
          <ac:chgData name="li bo" userId="86e360d6c7446f46" providerId="LiveId" clId="{F9EC82E2-DDE0-4894-BC76-1634278A1D38}" dt="2022-07-25T16:01:21.689" v="7380" actId="20577"/>
          <ac:spMkLst>
            <pc:docMk/>
            <pc:sldMk cId="3451978676" sldId="278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5T15:49:25.735" v="7219"/>
          <ac:spMkLst>
            <pc:docMk/>
            <pc:sldMk cId="3451978676" sldId="278"/>
            <ac:spMk id="3" creationId="{400792E5-9ED7-46C4-9C77-27C8DA7ECC9A}"/>
          </ac:spMkLst>
        </pc:spChg>
        <pc:picChg chg="add del mod">
          <ac:chgData name="li bo" userId="86e360d6c7446f46" providerId="LiveId" clId="{F9EC82E2-DDE0-4894-BC76-1634278A1D38}" dt="2022-07-25T15:37:40.366" v="6760" actId="478"/>
          <ac:picMkLst>
            <pc:docMk/>
            <pc:sldMk cId="3451978676" sldId="278"/>
            <ac:picMk id="4" creationId="{A389B829-201E-4493-83AA-7472DFE44323}"/>
          </ac:picMkLst>
        </pc:picChg>
        <pc:picChg chg="del mod ord">
          <ac:chgData name="li bo" userId="86e360d6c7446f46" providerId="LiveId" clId="{F9EC82E2-DDE0-4894-BC76-1634278A1D38}" dt="2022-07-25T15:37:56.214" v="6766" actId="478"/>
          <ac:picMkLst>
            <pc:docMk/>
            <pc:sldMk cId="3451978676" sldId="278"/>
            <ac:picMk id="6" creationId="{4CF36A56-785F-48E1-A86A-866E3AD863BC}"/>
          </ac:picMkLst>
        </pc:picChg>
        <pc:picChg chg="add mod">
          <ac:chgData name="li bo" userId="86e360d6c7446f46" providerId="LiveId" clId="{F9EC82E2-DDE0-4894-BC76-1634278A1D38}" dt="2022-07-25T15:46:12.705" v="7092" actId="1076"/>
          <ac:picMkLst>
            <pc:docMk/>
            <pc:sldMk cId="3451978676" sldId="278"/>
            <ac:picMk id="7" creationId="{93155409-FD7C-4EC5-84E9-ED301F3C46BB}"/>
          </ac:picMkLst>
        </pc:picChg>
      </pc:sldChg>
      <pc:sldChg chg="addSp delSp modSp add mod addCm delCm">
        <pc:chgData name="li bo" userId="86e360d6c7446f46" providerId="LiveId" clId="{F9EC82E2-DDE0-4894-BC76-1634278A1D38}" dt="2022-07-25T17:25:13.723" v="9173" actId="20577"/>
        <pc:sldMkLst>
          <pc:docMk/>
          <pc:sldMk cId="772465115" sldId="279"/>
        </pc:sldMkLst>
        <pc:spChg chg="mod">
          <ac:chgData name="li bo" userId="86e360d6c7446f46" providerId="LiveId" clId="{F9EC82E2-DDE0-4894-BC76-1634278A1D38}" dt="2022-07-25T16:39:28.231" v="7811" actId="20577"/>
          <ac:spMkLst>
            <pc:docMk/>
            <pc:sldMk cId="772465115" sldId="279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5T17:25:13.723" v="9173" actId="20577"/>
          <ac:spMkLst>
            <pc:docMk/>
            <pc:sldMk cId="772465115" sldId="279"/>
            <ac:spMk id="3" creationId="{400792E5-9ED7-46C4-9C77-27C8DA7ECC9A}"/>
          </ac:spMkLst>
        </pc:spChg>
        <pc:spChg chg="add mod">
          <ac:chgData name="li bo" userId="86e360d6c7446f46" providerId="LiveId" clId="{F9EC82E2-DDE0-4894-BC76-1634278A1D38}" dt="2022-07-25T16:55:26.763" v="8249" actId="20577"/>
          <ac:spMkLst>
            <pc:docMk/>
            <pc:sldMk cId="772465115" sldId="279"/>
            <ac:spMk id="27" creationId="{89088866-B237-4BCD-9C1E-EAF03C8BAF67}"/>
          </ac:spMkLst>
        </pc:spChg>
        <pc:picChg chg="del mod">
          <ac:chgData name="li bo" userId="86e360d6c7446f46" providerId="LiveId" clId="{F9EC82E2-DDE0-4894-BC76-1634278A1D38}" dt="2022-07-25T15:58:57.533" v="7333" actId="478"/>
          <ac:picMkLst>
            <pc:docMk/>
            <pc:sldMk cId="772465115" sldId="279"/>
            <ac:picMk id="5" creationId="{E3E3BAE8-2339-4B2E-B24E-BE6D630C0650}"/>
          </ac:picMkLst>
        </pc:picChg>
        <pc:picChg chg="del mod">
          <ac:chgData name="li bo" userId="86e360d6c7446f46" providerId="LiveId" clId="{F9EC82E2-DDE0-4894-BC76-1634278A1D38}" dt="2022-07-25T15:57:53.417" v="7312" actId="478"/>
          <ac:picMkLst>
            <pc:docMk/>
            <pc:sldMk cId="772465115" sldId="279"/>
            <ac:picMk id="7" creationId="{93155409-FD7C-4EC5-84E9-ED301F3C46BB}"/>
          </ac:picMkLst>
        </pc:picChg>
        <pc:picChg chg="del mod ord">
          <ac:chgData name="li bo" userId="86e360d6c7446f46" providerId="LiveId" clId="{F9EC82E2-DDE0-4894-BC76-1634278A1D38}" dt="2022-07-25T15:59:16.707" v="7346" actId="478"/>
          <ac:picMkLst>
            <pc:docMk/>
            <pc:sldMk cId="772465115" sldId="279"/>
            <ac:picMk id="8" creationId="{88C717AA-D03E-4BA7-9281-EED3681ABFBA}"/>
          </ac:picMkLst>
        </pc:picChg>
        <pc:picChg chg="del mod ord">
          <ac:chgData name="li bo" userId="86e360d6c7446f46" providerId="LiveId" clId="{F9EC82E2-DDE0-4894-BC76-1634278A1D38}" dt="2022-07-25T16:00:01.954" v="7361" actId="478"/>
          <ac:picMkLst>
            <pc:docMk/>
            <pc:sldMk cId="772465115" sldId="279"/>
            <ac:picMk id="10" creationId="{592B39B6-6430-4C53-809E-6B7ACC2380AC}"/>
          </ac:picMkLst>
        </pc:picChg>
        <pc:picChg chg="del mod ord">
          <ac:chgData name="li bo" userId="86e360d6c7446f46" providerId="LiveId" clId="{F9EC82E2-DDE0-4894-BC76-1634278A1D38}" dt="2022-07-25T16:03:33.805" v="7427" actId="478"/>
          <ac:picMkLst>
            <pc:docMk/>
            <pc:sldMk cId="772465115" sldId="279"/>
            <ac:picMk id="12" creationId="{3A98B5CC-5B61-49DF-A05B-0B865A89E28A}"/>
          </ac:picMkLst>
        </pc:picChg>
        <pc:picChg chg="add del mod ord">
          <ac:chgData name="li bo" userId="86e360d6c7446f46" providerId="LiveId" clId="{F9EC82E2-DDE0-4894-BC76-1634278A1D38}" dt="2022-07-25T16:04:27.042" v="7469" actId="478"/>
          <ac:picMkLst>
            <pc:docMk/>
            <pc:sldMk cId="772465115" sldId="279"/>
            <ac:picMk id="14" creationId="{74D1CCFA-2233-43CD-A87F-0B057A0AD0D1}"/>
          </ac:picMkLst>
        </pc:picChg>
        <pc:picChg chg="del mod ord">
          <ac:chgData name="li bo" userId="86e360d6c7446f46" providerId="LiveId" clId="{F9EC82E2-DDE0-4894-BC76-1634278A1D38}" dt="2022-07-25T16:04:20.433" v="7459"/>
          <ac:picMkLst>
            <pc:docMk/>
            <pc:sldMk cId="772465115" sldId="279"/>
            <ac:picMk id="16" creationId="{2C60BC66-0743-46BF-8FE4-741622359BC9}"/>
          </ac:picMkLst>
        </pc:picChg>
        <pc:picChg chg="mod ord">
          <ac:chgData name="li bo" userId="86e360d6c7446f46" providerId="LiveId" clId="{F9EC82E2-DDE0-4894-BC76-1634278A1D38}" dt="2022-07-25T16:05:05.258" v="7488" actId="1076"/>
          <ac:picMkLst>
            <pc:docMk/>
            <pc:sldMk cId="772465115" sldId="279"/>
            <ac:picMk id="18" creationId="{DE08274F-B9BA-45D5-8158-2C9CD4A634B3}"/>
          </ac:picMkLst>
        </pc:picChg>
        <pc:picChg chg="add del mod">
          <ac:chgData name="li bo" userId="86e360d6c7446f46" providerId="LiveId" clId="{F9EC82E2-DDE0-4894-BC76-1634278A1D38}" dt="2022-07-25T16:05:54.979" v="7503" actId="478"/>
          <ac:picMkLst>
            <pc:docMk/>
            <pc:sldMk cId="772465115" sldId="279"/>
            <ac:picMk id="19" creationId="{4E3223E9-E3AA-4127-9E66-7DD5786EA635}"/>
          </ac:picMkLst>
        </pc:picChg>
        <pc:picChg chg="mod ord">
          <ac:chgData name="li bo" userId="86e360d6c7446f46" providerId="LiveId" clId="{F9EC82E2-DDE0-4894-BC76-1634278A1D38}" dt="2022-07-25T16:55:01.794" v="8223" actId="1076"/>
          <ac:picMkLst>
            <pc:docMk/>
            <pc:sldMk cId="772465115" sldId="279"/>
            <ac:picMk id="21" creationId="{D1C2E77A-F190-4A09-B5F4-84CF5F9F8DB1}"/>
          </ac:picMkLst>
        </pc:picChg>
        <pc:picChg chg="add mod">
          <ac:chgData name="li bo" userId="86e360d6c7446f46" providerId="LiveId" clId="{F9EC82E2-DDE0-4894-BC76-1634278A1D38}" dt="2022-07-25T16:53:39.444" v="8108" actId="1076"/>
          <ac:picMkLst>
            <pc:docMk/>
            <pc:sldMk cId="772465115" sldId="279"/>
            <ac:picMk id="23" creationId="{0EB2904F-019F-43AA-B9CB-995060491837}"/>
          </ac:picMkLst>
        </pc:picChg>
        <pc:picChg chg="add mod">
          <ac:chgData name="li bo" userId="86e360d6c7446f46" providerId="LiveId" clId="{F9EC82E2-DDE0-4894-BC76-1634278A1D38}" dt="2022-07-25T16:53:39.444" v="8108" actId="1076"/>
          <ac:picMkLst>
            <pc:docMk/>
            <pc:sldMk cId="772465115" sldId="279"/>
            <ac:picMk id="25" creationId="{E73BB967-6B50-4A48-A791-F9F0C05C1375}"/>
          </ac:picMkLst>
        </pc:picChg>
      </pc:sldChg>
      <pc:sldChg chg="addSp delSp modSp add mod">
        <pc:chgData name="li bo" userId="86e360d6c7446f46" providerId="LiveId" clId="{F9EC82E2-DDE0-4894-BC76-1634278A1D38}" dt="2022-07-26T07:17:52.842" v="12016" actId="20577"/>
        <pc:sldMkLst>
          <pc:docMk/>
          <pc:sldMk cId="2136643763" sldId="280"/>
        </pc:sldMkLst>
        <pc:spChg chg="mod">
          <ac:chgData name="li bo" userId="86e360d6c7446f46" providerId="LiveId" clId="{F9EC82E2-DDE0-4894-BC76-1634278A1D38}" dt="2022-07-25T16:09:13.180" v="7575" actId="20577"/>
          <ac:spMkLst>
            <pc:docMk/>
            <pc:sldMk cId="2136643763" sldId="280"/>
            <ac:spMk id="2" creationId="{0C75C674-70A3-4942-B8AC-01028A4EC8A8}"/>
          </ac:spMkLst>
        </pc:spChg>
        <pc:spChg chg="del mod">
          <ac:chgData name="li bo" userId="86e360d6c7446f46" providerId="LiveId" clId="{F9EC82E2-DDE0-4894-BC76-1634278A1D38}" dt="2022-07-25T16:09:31.973" v="7581" actId="478"/>
          <ac:spMkLst>
            <pc:docMk/>
            <pc:sldMk cId="2136643763" sldId="280"/>
            <ac:spMk id="3" creationId="{400792E5-9ED7-46C4-9C77-27C8DA7ECC9A}"/>
          </ac:spMkLst>
        </pc:spChg>
        <pc:spChg chg="add mod">
          <ac:chgData name="li bo" userId="86e360d6c7446f46" providerId="LiveId" clId="{F9EC82E2-DDE0-4894-BC76-1634278A1D38}" dt="2022-07-26T07:17:52.842" v="12016" actId="20577"/>
          <ac:spMkLst>
            <pc:docMk/>
            <pc:sldMk cId="2136643763" sldId="280"/>
            <ac:spMk id="12" creationId="{4601935C-9536-49BB-AA0F-541A4244691B}"/>
          </ac:spMkLst>
        </pc:spChg>
        <pc:picChg chg="add mod">
          <ac:chgData name="li bo" userId="86e360d6c7446f46" providerId="LiveId" clId="{F9EC82E2-DDE0-4894-BC76-1634278A1D38}" dt="2022-07-25T16:34:33.760" v="7696" actId="1076"/>
          <ac:picMkLst>
            <pc:docMk/>
            <pc:sldMk cId="2136643763" sldId="280"/>
            <ac:picMk id="5" creationId="{2ABB38A2-68BD-4A5D-B7D7-3AEB5AA29DBE}"/>
          </ac:picMkLst>
        </pc:picChg>
        <pc:picChg chg="add mod modCrop">
          <ac:chgData name="li bo" userId="86e360d6c7446f46" providerId="LiveId" clId="{F9EC82E2-DDE0-4894-BC76-1634278A1D38}" dt="2022-07-25T16:37:45.550" v="7797" actId="1076"/>
          <ac:picMkLst>
            <pc:docMk/>
            <pc:sldMk cId="2136643763" sldId="280"/>
            <ac:picMk id="7" creationId="{A4542E6E-D49E-4D7B-BC74-69AD24DF0D21}"/>
          </ac:picMkLst>
        </pc:picChg>
        <pc:picChg chg="del mod">
          <ac:chgData name="li bo" userId="86e360d6c7446f46" providerId="LiveId" clId="{F9EC82E2-DDE0-4894-BC76-1634278A1D38}" dt="2022-07-26T07:17:07.262" v="11978" actId="478"/>
          <ac:picMkLst>
            <pc:docMk/>
            <pc:sldMk cId="2136643763" sldId="280"/>
            <ac:picMk id="9" creationId="{37E4C381-8C33-4E8A-9B15-34F8FAABD972}"/>
          </ac:picMkLst>
        </pc:picChg>
        <pc:picChg chg="del mod ord">
          <ac:chgData name="li bo" userId="86e360d6c7446f46" providerId="LiveId" clId="{F9EC82E2-DDE0-4894-BC76-1634278A1D38}" dt="2022-07-25T16:37:09.547" v="7776" actId="478"/>
          <ac:picMkLst>
            <pc:docMk/>
            <pc:sldMk cId="2136643763" sldId="280"/>
            <ac:picMk id="11" creationId="{0B339214-D580-436D-881A-8BDBD1BF583D}"/>
          </ac:picMkLst>
        </pc:picChg>
        <pc:picChg chg="mod ord">
          <ac:chgData name="li bo" userId="86e360d6c7446f46" providerId="LiveId" clId="{F9EC82E2-DDE0-4894-BC76-1634278A1D38}" dt="2022-07-26T07:16:49.780" v="11967" actId="1076"/>
          <ac:picMkLst>
            <pc:docMk/>
            <pc:sldMk cId="2136643763" sldId="280"/>
            <ac:picMk id="14" creationId="{301A7742-3B96-4B3B-B39E-774CD7365040}"/>
          </ac:picMkLst>
        </pc:picChg>
        <pc:picChg chg="add del mod">
          <ac:chgData name="li bo" userId="86e360d6c7446f46" providerId="LiveId" clId="{F9EC82E2-DDE0-4894-BC76-1634278A1D38}" dt="2022-07-26T07:17:20.636" v="11989" actId="478"/>
          <ac:picMkLst>
            <pc:docMk/>
            <pc:sldMk cId="2136643763" sldId="280"/>
            <ac:picMk id="15" creationId="{E453548E-36E9-44F7-BDC9-8063A71315CE}"/>
          </ac:picMkLst>
        </pc:picChg>
        <pc:picChg chg="add del mod">
          <ac:chgData name="li bo" userId="86e360d6c7446f46" providerId="LiveId" clId="{F9EC82E2-DDE0-4894-BC76-1634278A1D38}" dt="2022-07-25T16:36:18.204" v="7710" actId="478"/>
          <ac:picMkLst>
            <pc:docMk/>
            <pc:sldMk cId="2136643763" sldId="280"/>
            <ac:picMk id="16" creationId="{C6F7A985-3DB0-4E1B-9438-F1A8F57965F8}"/>
          </ac:picMkLst>
        </pc:picChg>
        <pc:picChg chg="del">
          <ac:chgData name="li bo" userId="86e360d6c7446f46" providerId="LiveId" clId="{F9EC82E2-DDE0-4894-BC76-1634278A1D38}" dt="2022-07-25T16:09:18.574" v="7579" actId="478"/>
          <ac:picMkLst>
            <pc:docMk/>
            <pc:sldMk cId="2136643763" sldId="280"/>
            <ac:picMk id="18" creationId="{DE08274F-B9BA-45D5-8158-2C9CD4A634B3}"/>
          </ac:picMkLst>
        </pc:picChg>
        <pc:picChg chg="del">
          <ac:chgData name="li bo" userId="86e360d6c7446f46" providerId="LiveId" clId="{F9EC82E2-DDE0-4894-BC76-1634278A1D38}" dt="2022-07-25T16:09:17.945" v="7578" actId="478"/>
          <ac:picMkLst>
            <pc:docMk/>
            <pc:sldMk cId="2136643763" sldId="280"/>
            <ac:picMk id="21" creationId="{D1C2E77A-F190-4A09-B5F4-84CF5F9F8DB1}"/>
          </ac:picMkLst>
        </pc:picChg>
        <pc:picChg chg="del">
          <ac:chgData name="li bo" userId="86e360d6c7446f46" providerId="LiveId" clId="{F9EC82E2-DDE0-4894-BC76-1634278A1D38}" dt="2022-07-25T16:09:15.098" v="7576" actId="478"/>
          <ac:picMkLst>
            <pc:docMk/>
            <pc:sldMk cId="2136643763" sldId="280"/>
            <ac:picMk id="23" creationId="{0EB2904F-019F-43AA-B9CB-995060491837}"/>
          </ac:picMkLst>
        </pc:picChg>
        <pc:picChg chg="del">
          <ac:chgData name="li bo" userId="86e360d6c7446f46" providerId="LiveId" clId="{F9EC82E2-DDE0-4894-BC76-1634278A1D38}" dt="2022-07-25T16:09:16.880" v="7577" actId="478"/>
          <ac:picMkLst>
            <pc:docMk/>
            <pc:sldMk cId="2136643763" sldId="280"/>
            <ac:picMk id="25" creationId="{E73BB967-6B50-4A48-A791-F9F0C05C1375}"/>
          </ac:picMkLst>
        </pc:picChg>
      </pc:sldChg>
      <pc:sldChg chg="addSp delSp modSp add mod">
        <pc:chgData name="li bo" userId="86e360d6c7446f46" providerId="LiveId" clId="{F9EC82E2-DDE0-4894-BC76-1634278A1D38}" dt="2022-07-26T06:40:17.580" v="11557" actId="20577"/>
        <pc:sldMkLst>
          <pc:docMk/>
          <pc:sldMk cId="2873523386" sldId="281"/>
        </pc:sldMkLst>
        <pc:spChg chg="mod">
          <ac:chgData name="li bo" userId="86e360d6c7446f46" providerId="LiveId" clId="{F9EC82E2-DDE0-4894-BC76-1634278A1D38}" dt="2022-07-25T17:05:25.587" v="8545" actId="20577"/>
          <ac:spMkLst>
            <pc:docMk/>
            <pc:sldMk cId="2873523386" sldId="281"/>
            <ac:spMk id="2" creationId="{0C75C674-70A3-4942-B8AC-01028A4EC8A8}"/>
          </ac:spMkLst>
        </pc:spChg>
        <pc:spChg chg="add del mod">
          <ac:chgData name="li bo" userId="86e360d6c7446f46" providerId="LiveId" clId="{F9EC82E2-DDE0-4894-BC76-1634278A1D38}" dt="2022-07-25T16:44:55.466" v="7920" actId="478"/>
          <ac:spMkLst>
            <pc:docMk/>
            <pc:sldMk cId="2873523386" sldId="281"/>
            <ac:spMk id="11" creationId="{7AC7425A-0F02-46A9-9F52-63B6D5120936}"/>
          </ac:spMkLst>
        </pc:spChg>
        <pc:spChg chg="del mod">
          <ac:chgData name="li bo" userId="86e360d6c7446f46" providerId="LiveId" clId="{F9EC82E2-DDE0-4894-BC76-1634278A1D38}" dt="2022-07-25T16:44:53.188" v="7919" actId="478"/>
          <ac:spMkLst>
            <pc:docMk/>
            <pc:sldMk cId="2873523386" sldId="281"/>
            <ac:spMk id="12" creationId="{4601935C-9536-49BB-AA0F-541A4244691B}"/>
          </ac:spMkLst>
        </pc:spChg>
        <pc:spChg chg="add mod">
          <ac:chgData name="li bo" userId="86e360d6c7446f46" providerId="LiveId" clId="{F9EC82E2-DDE0-4894-BC76-1634278A1D38}" dt="2022-07-26T06:40:17.580" v="11557" actId="20577"/>
          <ac:spMkLst>
            <pc:docMk/>
            <pc:sldMk cId="2873523386" sldId="281"/>
            <ac:spMk id="13" creationId="{8834107C-027C-425A-888E-070B1F6C0406}"/>
          </ac:spMkLst>
        </pc:spChg>
        <pc:spChg chg="add mod">
          <ac:chgData name="li bo" userId="86e360d6c7446f46" providerId="LiveId" clId="{F9EC82E2-DDE0-4894-BC76-1634278A1D38}" dt="2022-07-25T17:26:09.511" v="9187" actId="20577"/>
          <ac:spMkLst>
            <pc:docMk/>
            <pc:sldMk cId="2873523386" sldId="281"/>
            <ac:spMk id="35" creationId="{5EF86E8E-4576-41A3-BF5E-4B56E154C424}"/>
          </ac:spMkLst>
        </pc:spChg>
        <pc:picChg chg="del mod ord">
          <ac:chgData name="li bo" userId="86e360d6c7446f46" providerId="LiveId" clId="{F9EC82E2-DDE0-4894-BC76-1634278A1D38}" dt="2022-07-25T16:43:40.747" v="7860" actId="478"/>
          <ac:picMkLst>
            <pc:docMk/>
            <pc:sldMk cId="2873523386" sldId="281"/>
            <ac:picMk id="4" creationId="{60000354-7EBE-429F-BFE9-D9C1DFA24616}"/>
          </ac:picMkLst>
        </pc:picChg>
        <pc:picChg chg="del">
          <ac:chgData name="li bo" userId="86e360d6c7446f46" providerId="LiveId" clId="{F9EC82E2-DDE0-4894-BC76-1634278A1D38}" dt="2022-07-25T16:42:32.190" v="7829" actId="478"/>
          <ac:picMkLst>
            <pc:docMk/>
            <pc:sldMk cId="2873523386" sldId="281"/>
            <ac:picMk id="5" creationId="{2ABB38A2-68BD-4A5D-B7D7-3AEB5AA29DBE}"/>
          </ac:picMkLst>
        </pc:picChg>
        <pc:picChg chg="del mod">
          <ac:chgData name="li bo" userId="86e360d6c7446f46" providerId="LiveId" clId="{F9EC82E2-DDE0-4894-BC76-1634278A1D38}" dt="2022-07-25T16:44:21.295" v="7908" actId="478"/>
          <ac:picMkLst>
            <pc:docMk/>
            <pc:sldMk cId="2873523386" sldId="281"/>
            <ac:picMk id="7" creationId="{A4542E6E-D49E-4D7B-BC74-69AD24DF0D21}"/>
          </ac:picMkLst>
        </pc:picChg>
        <pc:picChg chg="mod ord">
          <ac:chgData name="li bo" userId="86e360d6c7446f46" providerId="LiveId" clId="{F9EC82E2-DDE0-4894-BC76-1634278A1D38}" dt="2022-07-25T17:04:09.821" v="8508" actId="1076"/>
          <ac:picMkLst>
            <pc:docMk/>
            <pc:sldMk cId="2873523386" sldId="281"/>
            <ac:picMk id="8" creationId="{B79375D2-2D96-40AD-B177-58CD0763F67C}"/>
          </ac:picMkLst>
        </pc:picChg>
        <pc:picChg chg="del">
          <ac:chgData name="li bo" userId="86e360d6c7446f46" providerId="LiveId" clId="{F9EC82E2-DDE0-4894-BC76-1634278A1D38}" dt="2022-07-25T16:42:37.702" v="7832" actId="478"/>
          <ac:picMkLst>
            <pc:docMk/>
            <pc:sldMk cId="2873523386" sldId="281"/>
            <ac:picMk id="9" creationId="{37E4C381-8C33-4E8A-9B15-34F8FAABD972}"/>
          </ac:picMkLst>
        </pc:picChg>
        <pc:picChg chg="del mod">
          <ac:chgData name="li bo" userId="86e360d6c7446f46" providerId="LiveId" clId="{F9EC82E2-DDE0-4894-BC76-1634278A1D38}" dt="2022-07-25T16:43:31.499" v="7846" actId="478"/>
          <ac:picMkLst>
            <pc:docMk/>
            <pc:sldMk cId="2873523386" sldId="281"/>
            <ac:picMk id="14" creationId="{301A7742-3B96-4B3B-B39E-774CD7365040}"/>
          </ac:picMkLst>
        </pc:picChg>
        <pc:picChg chg="del">
          <ac:chgData name="li bo" userId="86e360d6c7446f46" providerId="LiveId" clId="{F9EC82E2-DDE0-4894-BC76-1634278A1D38}" dt="2022-07-25T16:42:37.181" v="7831" actId="478"/>
          <ac:picMkLst>
            <pc:docMk/>
            <pc:sldMk cId="2873523386" sldId="281"/>
            <ac:picMk id="15" creationId="{E453548E-36E9-44F7-BDC9-8063A71315CE}"/>
          </ac:picMkLst>
        </pc:picChg>
        <pc:picChg chg="del mod">
          <ac:chgData name="li bo" userId="86e360d6c7446f46" providerId="LiveId" clId="{F9EC82E2-DDE0-4894-BC76-1634278A1D38}" dt="2022-07-25T16:49:01.474" v="7983" actId="478"/>
          <ac:picMkLst>
            <pc:docMk/>
            <pc:sldMk cId="2873523386" sldId="281"/>
            <ac:picMk id="17" creationId="{2CEE55EA-951A-4879-A3FE-64FCAFF42B47}"/>
          </ac:picMkLst>
        </pc:picChg>
        <pc:picChg chg="del mod ord">
          <ac:chgData name="li bo" userId="86e360d6c7446f46" providerId="LiveId" clId="{F9EC82E2-DDE0-4894-BC76-1634278A1D38}" dt="2022-07-25T16:50:16.718" v="7998" actId="478"/>
          <ac:picMkLst>
            <pc:docMk/>
            <pc:sldMk cId="2873523386" sldId="281"/>
            <ac:picMk id="19" creationId="{A8CCDB22-DAC4-44DF-A679-B9520859C9BB}"/>
          </ac:picMkLst>
        </pc:picChg>
        <pc:picChg chg="del mod ord">
          <ac:chgData name="li bo" userId="86e360d6c7446f46" providerId="LiveId" clId="{F9EC82E2-DDE0-4894-BC76-1634278A1D38}" dt="2022-07-25T16:59:01.759" v="8369" actId="478"/>
          <ac:picMkLst>
            <pc:docMk/>
            <pc:sldMk cId="2873523386" sldId="281"/>
            <ac:picMk id="21" creationId="{60E9BC42-EFD1-492D-8B00-01E8030B47F6}"/>
          </ac:picMkLst>
        </pc:picChg>
        <pc:picChg chg="add del mod">
          <ac:chgData name="li bo" userId="86e360d6c7446f46" providerId="LiveId" clId="{F9EC82E2-DDE0-4894-BC76-1634278A1D38}" dt="2022-07-26T06:40:05.896" v="11544" actId="478"/>
          <ac:picMkLst>
            <pc:docMk/>
            <pc:sldMk cId="2873523386" sldId="281"/>
            <ac:picMk id="23" creationId="{3B67B279-C696-4BAA-8B81-0A9DAB758370}"/>
          </ac:picMkLst>
        </pc:picChg>
        <pc:picChg chg="add del mod">
          <ac:chgData name="li bo" userId="86e360d6c7446f46" providerId="LiveId" clId="{F9EC82E2-DDE0-4894-BC76-1634278A1D38}" dt="2022-07-25T16:58:45.702" v="8353" actId="478"/>
          <ac:picMkLst>
            <pc:docMk/>
            <pc:sldMk cId="2873523386" sldId="281"/>
            <ac:picMk id="24" creationId="{85715394-EAA0-4A61-9821-6D37D019CD7D}"/>
          </ac:picMkLst>
        </pc:picChg>
        <pc:picChg chg="del mod ord">
          <ac:chgData name="li bo" userId="86e360d6c7446f46" providerId="LiveId" clId="{F9EC82E2-DDE0-4894-BC76-1634278A1D38}" dt="2022-07-25T16:59:27.044" v="8383" actId="478"/>
          <ac:picMkLst>
            <pc:docMk/>
            <pc:sldMk cId="2873523386" sldId="281"/>
            <ac:picMk id="26" creationId="{93AF8784-8CD2-4EDA-8349-1D48C4D8C4DD}"/>
          </ac:picMkLst>
        </pc:picChg>
        <pc:picChg chg="mod ord">
          <ac:chgData name="li bo" userId="86e360d6c7446f46" providerId="LiveId" clId="{F9EC82E2-DDE0-4894-BC76-1634278A1D38}" dt="2022-07-25T17:04:09.821" v="8508" actId="1076"/>
          <ac:picMkLst>
            <pc:docMk/>
            <pc:sldMk cId="2873523386" sldId="281"/>
            <ac:picMk id="28" creationId="{C60FDA4C-705A-4E83-BBB1-3705919DEFBC}"/>
          </ac:picMkLst>
        </pc:picChg>
        <pc:picChg chg="mod ord">
          <ac:chgData name="li bo" userId="86e360d6c7446f46" providerId="LiveId" clId="{F9EC82E2-DDE0-4894-BC76-1634278A1D38}" dt="2022-07-25T17:04:09.821" v="8508" actId="1076"/>
          <ac:picMkLst>
            <pc:docMk/>
            <pc:sldMk cId="2873523386" sldId="281"/>
            <ac:picMk id="30" creationId="{2E38037A-382C-45A2-AD17-C8456FB85AF5}"/>
          </ac:picMkLst>
        </pc:picChg>
        <pc:picChg chg="del mod">
          <ac:chgData name="li bo" userId="86e360d6c7446f46" providerId="LiveId" clId="{F9EC82E2-DDE0-4894-BC76-1634278A1D38}" dt="2022-07-25T17:02:39.512" v="8504" actId="478"/>
          <ac:picMkLst>
            <pc:docMk/>
            <pc:sldMk cId="2873523386" sldId="281"/>
            <ac:picMk id="32" creationId="{BD61BB76-1DCB-408B-9482-4F5342B44180}"/>
          </ac:picMkLst>
        </pc:picChg>
        <pc:picChg chg="mod ord">
          <ac:chgData name="li bo" userId="86e360d6c7446f46" providerId="LiveId" clId="{F9EC82E2-DDE0-4894-BC76-1634278A1D38}" dt="2022-07-25T17:04:09.821" v="8508" actId="1076"/>
          <ac:picMkLst>
            <pc:docMk/>
            <pc:sldMk cId="2873523386" sldId="281"/>
            <ac:picMk id="34" creationId="{C07A0F69-2517-47DC-84E3-BECA7B5BCB3A}"/>
          </ac:picMkLst>
        </pc:picChg>
        <pc:picChg chg="del mod">
          <ac:chgData name="li bo" userId="86e360d6c7446f46" providerId="LiveId" clId="{F9EC82E2-DDE0-4894-BC76-1634278A1D38}" dt="2022-07-25T17:09:44.813" v="8625" actId="478"/>
          <ac:picMkLst>
            <pc:docMk/>
            <pc:sldMk cId="2873523386" sldId="281"/>
            <ac:picMk id="37" creationId="{E5CF9BD5-5F6A-4532-B3FB-5FD5B412F70F}"/>
          </ac:picMkLst>
        </pc:picChg>
        <pc:picChg chg="mod ord">
          <ac:chgData name="li bo" userId="86e360d6c7446f46" providerId="LiveId" clId="{F9EC82E2-DDE0-4894-BC76-1634278A1D38}" dt="2022-07-25T17:15:40.925" v="8723" actId="1076"/>
          <ac:picMkLst>
            <pc:docMk/>
            <pc:sldMk cId="2873523386" sldId="281"/>
            <ac:picMk id="39" creationId="{04FD008A-40F7-4BCB-A3DF-6310074211C4}"/>
          </ac:picMkLst>
        </pc:picChg>
        <pc:picChg chg="del mod">
          <ac:chgData name="li bo" userId="86e360d6c7446f46" providerId="LiveId" clId="{F9EC82E2-DDE0-4894-BC76-1634278A1D38}" dt="2022-07-25T17:14:53.541" v="8698" actId="478"/>
          <ac:picMkLst>
            <pc:docMk/>
            <pc:sldMk cId="2873523386" sldId="281"/>
            <ac:picMk id="41" creationId="{53118264-F6FA-4B1B-8542-220E2B26F480}"/>
          </ac:picMkLst>
        </pc:picChg>
        <pc:picChg chg="del mod ord">
          <ac:chgData name="li bo" userId="86e360d6c7446f46" providerId="LiveId" clId="{F9EC82E2-DDE0-4894-BC76-1634278A1D38}" dt="2022-07-25T17:30:34.089" v="9215" actId="478"/>
          <ac:picMkLst>
            <pc:docMk/>
            <pc:sldMk cId="2873523386" sldId="281"/>
            <ac:picMk id="43" creationId="{18FF9C5A-DD35-4C09-8CAA-605BE86ACCA4}"/>
          </ac:picMkLst>
        </pc:picChg>
        <pc:picChg chg="del mod">
          <ac:chgData name="li bo" userId="86e360d6c7446f46" providerId="LiveId" clId="{F9EC82E2-DDE0-4894-BC76-1634278A1D38}" dt="2022-07-25T17:15:20.329" v="8719" actId="478"/>
          <ac:picMkLst>
            <pc:docMk/>
            <pc:sldMk cId="2873523386" sldId="281"/>
            <ac:picMk id="45" creationId="{9F8AFF12-672C-4B1E-8C0D-A3F08C560CDF}"/>
          </ac:picMkLst>
        </pc:picChg>
        <pc:picChg chg="mod ord">
          <ac:chgData name="li bo" userId="86e360d6c7446f46" providerId="LiveId" clId="{F9EC82E2-DDE0-4894-BC76-1634278A1D38}" dt="2022-07-25T17:15:54.945" v="8729" actId="1038"/>
          <ac:picMkLst>
            <pc:docMk/>
            <pc:sldMk cId="2873523386" sldId="281"/>
            <ac:picMk id="47" creationId="{AFEBAE09-7A13-4E01-9AF6-B0AD5A59DFCB}"/>
          </ac:picMkLst>
        </pc:picChg>
        <pc:picChg chg="mod ord">
          <ac:chgData name="li bo" userId="86e360d6c7446f46" providerId="LiveId" clId="{F9EC82E2-DDE0-4894-BC76-1634278A1D38}" dt="2022-07-25T17:30:37.608" v="9218" actId="1076"/>
          <ac:picMkLst>
            <pc:docMk/>
            <pc:sldMk cId="2873523386" sldId="281"/>
            <ac:picMk id="49" creationId="{E2CC0964-C58D-46D9-960D-40F3897E5A20}"/>
          </ac:picMkLst>
        </pc:picChg>
        <pc:picChg chg="del mod ord">
          <ac:chgData name="li bo" userId="86e360d6c7446f46" providerId="LiveId" clId="{F9EC82E2-DDE0-4894-BC76-1634278A1D38}" dt="2022-07-26T02:58:54.415" v="9842"/>
          <ac:picMkLst>
            <pc:docMk/>
            <pc:sldMk cId="2873523386" sldId="281"/>
            <ac:picMk id="51" creationId="{53989AA7-D16B-419C-A5BB-3EAA1318CCA2}"/>
          </ac:picMkLst>
        </pc:picChg>
      </pc:sldChg>
      <pc:sldChg chg="addSp delSp modSp add mod">
        <pc:chgData name="li bo" userId="86e360d6c7446f46" providerId="LiveId" clId="{F9EC82E2-DDE0-4894-BC76-1634278A1D38}" dt="2022-07-26T09:02:52.545" v="13509" actId="20577"/>
        <pc:sldMkLst>
          <pc:docMk/>
          <pc:sldMk cId="3201969510" sldId="282"/>
        </pc:sldMkLst>
        <pc:spChg chg="mod">
          <ac:chgData name="li bo" userId="86e360d6c7446f46" providerId="LiveId" clId="{F9EC82E2-DDE0-4894-BC76-1634278A1D38}" dt="2022-07-26T09:02:52.545" v="13509" actId="20577"/>
          <ac:spMkLst>
            <pc:docMk/>
            <pc:sldMk cId="3201969510" sldId="282"/>
            <ac:spMk id="2" creationId="{0C75C674-70A3-4942-B8AC-01028A4EC8A8}"/>
          </ac:spMkLst>
        </pc:spChg>
        <pc:spChg chg="del">
          <ac:chgData name="li bo" userId="86e360d6c7446f46" providerId="LiveId" clId="{F9EC82E2-DDE0-4894-BC76-1634278A1D38}" dt="2022-07-25T17:26:53.368" v="9190" actId="478"/>
          <ac:spMkLst>
            <pc:docMk/>
            <pc:sldMk cId="3201969510" sldId="282"/>
            <ac:spMk id="3" creationId="{400792E5-9ED7-46C4-9C77-27C8DA7ECC9A}"/>
          </ac:spMkLst>
        </pc:spChg>
        <pc:spChg chg="add del mod">
          <ac:chgData name="li bo" userId="86e360d6c7446f46" providerId="LiveId" clId="{F9EC82E2-DDE0-4894-BC76-1634278A1D38}" dt="2022-07-25T17:26:56.447" v="9191" actId="478"/>
          <ac:spMkLst>
            <pc:docMk/>
            <pc:sldMk cId="3201969510" sldId="282"/>
            <ac:spMk id="5" creationId="{FF8E9CEF-552D-4D8B-BA6F-29FF7FF6AE80}"/>
          </ac:spMkLst>
        </pc:spChg>
        <pc:spChg chg="add mod">
          <ac:chgData name="li bo" userId="86e360d6c7446f46" providerId="LiveId" clId="{F9EC82E2-DDE0-4894-BC76-1634278A1D38}" dt="2022-07-26T03:18:22.487" v="10112" actId="1076"/>
          <ac:spMkLst>
            <pc:docMk/>
            <pc:sldMk cId="3201969510" sldId="282"/>
            <ac:spMk id="11" creationId="{58811B15-C7A4-4A7E-AFC2-8B628378D618}"/>
          </ac:spMkLst>
        </pc:spChg>
        <pc:spChg chg="add mod">
          <ac:chgData name="li bo" userId="86e360d6c7446f46" providerId="LiveId" clId="{F9EC82E2-DDE0-4894-BC76-1634278A1D38}" dt="2022-07-26T03:18:52.252" v="10204" actId="1076"/>
          <ac:spMkLst>
            <pc:docMk/>
            <pc:sldMk cId="3201969510" sldId="282"/>
            <ac:spMk id="12" creationId="{BD038438-AB91-4D33-8871-C4E4D9EFBAE3}"/>
          </ac:spMkLst>
        </pc:spChg>
        <pc:picChg chg="del">
          <ac:chgData name="li bo" userId="86e360d6c7446f46" providerId="LiveId" clId="{F9EC82E2-DDE0-4894-BC76-1634278A1D38}" dt="2022-07-25T17:26:57.384" v="9192" actId="478"/>
          <ac:picMkLst>
            <pc:docMk/>
            <pc:sldMk cId="3201969510" sldId="282"/>
            <ac:picMk id="7" creationId="{93155409-FD7C-4EC5-84E9-ED301F3C46BB}"/>
          </ac:picMkLst>
        </pc:picChg>
        <pc:picChg chg="add mod">
          <ac:chgData name="li bo" userId="86e360d6c7446f46" providerId="LiveId" clId="{F9EC82E2-DDE0-4894-BC76-1634278A1D38}" dt="2022-07-26T03:17:02.519" v="10109" actId="1076"/>
          <ac:picMkLst>
            <pc:docMk/>
            <pc:sldMk cId="3201969510" sldId="282"/>
            <ac:picMk id="8" creationId="{B142C053-C171-4F33-BF36-748D7E7DF1F0}"/>
          </ac:picMkLst>
        </pc:picChg>
        <pc:picChg chg="add mod">
          <ac:chgData name="li bo" userId="86e360d6c7446f46" providerId="LiveId" clId="{F9EC82E2-DDE0-4894-BC76-1634278A1D38}" dt="2022-07-26T03:17:05.639" v="10110" actId="1076"/>
          <ac:picMkLst>
            <pc:docMk/>
            <pc:sldMk cId="3201969510" sldId="282"/>
            <ac:picMk id="10" creationId="{2C4ED0C2-93DA-4EC2-BBCF-5B4C02E7E733}"/>
          </ac:picMkLst>
        </pc:picChg>
      </pc:sldChg>
      <pc:sldChg chg="addSp delSp modSp add mod modNotesTx">
        <pc:chgData name="li bo" userId="86e360d6c7446f46" providerId="LiveId" clId="{F9EC82E2-DDE0-4894-BC76-1634278A1D38}" dt="2022-07-26T03:16:22.805" v="10106" actId="1076"/>
        <pc:sldMkLst>
          <pc:docMk/>
          <pc:sldMk cId="1013869598" sldId="283"/>
        </pc:sldMkLst>
        <pc:spChg chg="mod">
          <ac:chgData name="li bo" userId="86e360d6c7446f46" providerId="LiveId" clId="{F9EC82E2-DDE0-4894-BC76-1634278A1D38}" dt="2022-07-26T03:00:29.320" v="9850" actId="20577"/>
          <ac:spMkLst>
            <pc:docMk/>
            <pc:sldMk cId="1013869598" sldId="283"/>
            <ac:spMk id="2" creationId="{0C75C674-70A3-4942-B8AC-01028A4EC8A8}"/>
          </ac:spMkLst>
        </pc:spChg>
        <pc:spChg chg="del mod">
          <ac:chgData name="li bo" userId="86e360d6c7446f46" providerId="LiveId" clId="{F9EC82E2-DDE0-4894-BC76-1634278A1D38}" dt="2022-07-26T03:00:46.696" v="9853" actId="22"/>
          <ac:spMkLst>
            <pc:docMk/>
            <pc:sldMk cId="1013869598" sldId="283"/>
            <ac:spMk id="3" creationId="{400792E5-9ED7-46C4-9C77-27C8DA7ECC9A}"/>
          </ac:spMkLst>
        </pc:spChg>
        <pc:spChg chg="add mod">
          <ac:chgData name="li bo" userId="86e360d6c7446f46" providerId="LiveId" clId="{F9EC82E2-DDE0-4894-BC76-1634278A1D38}" dt="2022-07-26T03:14:49.458" v="9998" actId="1076"/>
          <ac:spMkLst>
            <pc:docMk/>
            <pc:sldMk cId="1013869598" sldId="283"/>
            <ac:spMk id="10" creationId="{0C66E527-AB27-4867-89F5-BCFDEFDFB195}"/>
          </ac:spMkLst>
        </pc:spChg>
        <pc:spChg chg="add mod">
          <ac:chgData name="li bo" userId="86e360d6c7446f46" providerId="LiveId" clId="{F9EC82E2-DDE0-4894-BC76-1634278A1D38}" dt="2022-07-26T03:16:22.805" v="10106" actId="1076"/>
          <ac:spMkLst>
            <pc:docMk/>
            <pc:sldMk cId="1013869598" sldId="283"/>
            <ac:spMk id="11" creationId="{57DD3601-47BE-4256-AA1B-7C5A4137CD19}"/>
          </ac:spMkLst>
        </pc:spChg>
        <pc:picChg chg="add mod ord">
          <ac:chgData name="li bo" userId="86e360d6c7446f46" providerId="LiveId" clId="{F9EC82E2-DDE0-4894-BC76-1634278A1D38}" dt="2022-07-26T03:14:49.458" v="9998" actId="1076"/>
          <ac:picMkLst>
            <pc:docMk/>
            <pc:sldMk cId="1013869598" sldId="283"/>
            <ac:picMk id="5" creationId="{5292B0F1-05F6-4B1C-B765-C87273727836}"/>
          </ac:picMkLst>
        </pc:picChg>
        <pc:picChg chg="del">
          <ac:chgData name="li bo" userId="86e360d6c7446f46" providerId="LiveId" clId="{F9EC82E2-DDE0-4894-BC76-1634278A1D38}" dt="2022-07-26T03:00:35.992" v="9852" actId="478"/>
          <ac:picMkLst>
            <pc:docMk/>
            <pc:sldMk cId="1013869598" sldId="283"/>
            <ac:picMk id="7" creationId="{93155409-FD7C-4EC5-84E9-ED301F3C46BB}"/>
          </ac:picMkLst>
        </pc:picChg>
        <pc:picChg chg="add mod">
          <ac:chgData name="li bo" userId="86e360d6c7446f46" providerId="LiveId" clId="{F9EC82E2-DDE0-4894-BC76-1634278A1D38}" dt="2022-07-26T03:14:49.458" v="9998" actId="1076"/>
          <ac:picMkLst>
            <pc:docMk/>
            <pc:sldMk cId="1013869598" sldId="283"/>
            <ac:picMk id="8" creationId="{6D4ED9E6-8AF7-4261-8890-9438E1527977}"/>
          </ac:picMkLst>
        </pc:picChg>
      </pc:sldChg>
      <pc:sldChg chg="addSp delSp modSp add mod">
        <pc:chgData name="li bo" userId="86e360d6c7446f46" providerId="LiveId" clId="{F9EC82E2-DDE0-4894-BC76-1634278A1D38}" dt="2022-07-26T04:59:35.974" v="10956" actId="20577"/>
        <pc:sldMkLst>
          <pc:docMk/>
          <pc:sldMk cId="1060752967" sldId="284"/>
        </pc:sldMkLst>
        <pc:spChg chg="mod">
          <ac:chgData name="li bo" userId="86e360d6c7446f46" providerId="LiveId" clId="{F9EC82E2-DDE0-4894-BC76-1634278A1D38}" dt="2022-07-26T04:01:46.778" v="10771" actId="20577"/>
          <ac:spMkLst>
            <pc:docMk/>
            <pc:sldMk cId="1060752967" sldId="284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6T04:59:35.974" v="10956" actId="20577"/>
          <ac:spMkLst>
            <pc:docMk/>
            <pc:sldMk cId="1060752967" sldId="284"/>
            <ac:spMk id="3" creationId="{400792E5-9ED7-46C4-9C77-27C8DA7ECC9A}"/>
          </ac:spMkLst>
        </pc:spChg>
        <pc:spChg chg="add mod">
          <ac:chgData name="li bo" userId="86e360d6c7446f46" providerId="LiveId" clId="{F9EC82E2-DDE0-4894-BC76-1634278A1D38}" dt="2022-07-26T04:59:29.165" v="10955" actId="1076"/>
          <ac:spMkLst>
            <pc:docMk/>
            <pc:sldMk cId="1060752967" sldId="284"/>
            <ac:spMk id="32" creationId="{5D5366A1-B672-4A21-85F6-01AC0132FC2B}"/>
          </ac:spMkLst>
        </pc:spChg>
        <pc:spChg chg="add mod">
          <ac:chgData name="li bo" userId="86e360d6c7446f46" providerId="LiveId" clId="{F9EC82E2-DDE0-4894-BC76-1634278A1D38}" dt="2022-07-26T04:59:29.165" v="10955" actId="1076"/>
          <ac:spMkLst>
            <pc:docMk/>
            <pc:sldMk cId="1060752967" sldId="284"/>
            <ac:spMk id="34" creationId="{C9163062-1E38-4F66-87B8-B7EA443BFAE9}"/>
          </ac:spMkLst>
        </pc:spChg>
        <pc:picChg chg="del mod">
          <ac:chgData name="li bo" userId="86e360d6c7446f46" providerId="LiveId" clId="{F9EC82E2-DDE0-4894-BC76-1634278A1D38}" dt="2022-07-26T03:33:38.301" v="10406" actId="478"/>
          <ac:picMkLst>
            <pc:docMk/>
            <pc:sldMk cId="1060752967" sldId="284"/>
            <ac:picMk id="5" creationId="{F5223750-FBD1-4179-B9D0-D4460461637E}"/>
          </ac:picMkLst>
        </pc:picChg>
        <pc:picChg chg="mod ord">
          <ac:chgData name="li bo" userId="86e360d6c7446f46" providerId="LiveId" clId="{F9EC82E2-DDE0-4894-BC76-1634278A1D38}" dt="2022-07-26T04:02:04.331" v="10772"/>
          <ac:picMkLst>
            <pc:docMk/>
            <pc:sldMk cId="1060752967" sldId="284"/>
            <ac:picMk id="7" creationId="{AA819AA0-8332-4128-A912-8801B57DC2F9}"/>
          </ac:picMkLst>
        </pc:picChg>
        <pc:picChg chg="mod">
          <ac:chgData name="li bo" userId="86e360d6c7446f46" providerId="LiveId" clId="{F9EC82E2-DDE0-4894-BC76-1634278A1D38}" dt="2022-07-26T04:02:04.331" v="10773"/>
          <ac:picMkLst>
            <pc:docMk/>
            <pc:sldMk cId="1060752967" sldId="284"/>
            <ac:picMk id="9" creationId="{944C72AA-C7D0-42CE-9F8F-76154E732335}"/>
          </ac:picMkLst>
        </pc:picChg>
        <pc:picChg chg="mod">
          <ac:chgData name="li bo" userId="86e360d6c7446f46" providerId="LiveId" clId="{F9EC82E2-DDE0-4894-BC76-1634278A1D38}" dt="2022-07-26T04:04:40.776" v="10838" actId="1076"/>
          <ac:picMkLst>
            <pc:docMk/>
            <pc:sldMk cId="1060752967" sldId="284"/>
            <ac:picMk id="11" creationId="{CDF9AD82-8AE0-4AA4-AA6A-2E0B0C6A6866}"/>
          </ac:picMkLst>
        </pc:picChg>
        <pc:picChg chg="del mod ord">
          <ac:chgData name="li bo" userId="86e360d6c7446f46" providerId="LiveId" clId="{F9EC82E2-DDE0-4894-BC76-1634278A1D38}" dt="2022-07-26T03:45:44.203" v="10634" actId="478"/>
          <ac:picMkLst>
            <pc:docMk/>
            <pc:sldMk cId="1060752967" sldId="284"/>
            <ac:picMk id="13" creationId="{085FFDD2-8E00-47DD-BF31-BEEC14B0EBF6}"/>
          </ac:picMkLst>
        </pc:picChg>
        <pc:picChg chg="del">
          <ac:chgData name="li bo" userId="86e360d6c7446f46" providerId="LiveId" clId="{F9EC82E2-DDE0-4894-BC76-1634278A1D38}" dt="2022-07-26T03:25:27.286" v="10280" actId="478"/>
          <ac:picMkLst>
            <pc:docMk/>
            <pc:sldMk cId="1060752967" sldId="284"/>
            <ac:picMk id="15" creationId="{4014C887-F843-49C8-9F73-AFF04BCA7316}"/>
          </ac:picMkLst>
        </pc:picChg>
        <pc:picChg chg="del mod ord">
          <ac:chgData name="li bo" userId="86e360d6c7446f46" providerId="LiveId" clId="{F9EC82E2-DDE0-4894-BC76-1634278A1D38}" dt="2022-07-26T04:03:03.228" v="10789" actId="478"/>
          <ac:picMkLst>
            <pc:docMk/>
            <pc:sldMk cId="1060752967" sldId="284"/>
            <ac:picMk id="16" creationId="{31A0AF5A-193C-4133-8DDF-BB3F90815545}"/>
          </ac:picMkLst>
        </pc:picChg>
        <pc:picChg chg="del">
          <ac:chgData name="li bo" userId="86e360d6c7446f46" providerId="LiveId" clId="{F9EC82E2-DDE0-4894-BC76-1634278A1D38}" dt="2022-07-26T03:25:29.113" v="10281" actId="478"/>
          <ac:picMkLst>
            <pc:docMk/>
            <pc:sldMk cId="1060752967" sldId="284"/>
            <ac:picMk id="17" creationId="{3FB602C4-63D1-4CA2-91F7-85A611383657}"/>
          </ac:picMkLst>
        </pc:picChg>
        <pc:picChg chg="add del mod">
          <ac:chgData name="li bo" userId="86e360d6c7446f46" providerId="LiveId" clId="{F9EC82E2-DDE0-4894-BC76-1634278A1D38}" dt="2022-07-26T03:45:28.530" v="10619" actId="478"/>
          <ac:picMkLst>
            <pc:docMk/>
            <pc:sldMk cId="1060752967" sldId="284"/>
            <ac:picMk id="18" creationId="{D1BEFE5E-6B8A-4761-AB13-122F29C734E1}"/>
          </ac:picMkLst>
        </pc:picChg>
        <pc:picChg chg="del">
          <ac:chgData name="li bo" userId="86e360d6c7446f46" providerId="LiveId" clId="{F9EC82E2-DDE0-4894-BC76-1634278A1D38}" dt="2022-07-26T03:25:32.016" v="10283" actId="478"/>
          <ac:picMkLst>
            <pc:docMk/>
            <pc:sldMk cId="1060752967" sldId="284"/>
            <ac:picMk id="19" creationId="{7A77BB77-ED27-42C3-A9AE-6B4741C9E13C}"/>
          </ac:picMkLst>
        </pc:picChg>
        <pc:picChg chg="del mod ord">
          <ac:chgData name="li bo" userId="86e360d6c7446f46" providerId="LiveId" clId="{F9EC82E2-DDE0-4894-BC76-1634278A1D38}" dt="2022-07-26T04:03:40.113" v="10817" actId="478"/>
          <ac:picMkLst>
            <pc:docMk/>
            <pc:sldMk cId="1060752967" sldId="284"/>
            <ac:picMk id="21" creationId="{1C298DF6-CDE4-44C9-8791-A26FEB554013}"/>
          </ac:picMkLst>
        </pc:picChg>
        <pc:picChg chg="del mod ord">
          <ac:chgData name="li bo" userId="86e360d6c7446f46" providerId="LiveId" clId="{F9EC82E2-DDE0-4894-BC76-1634278A1D38}" dt="2022-07-26T04:04:29.203" v="10834" actId="478"/>
          <ac:picMkLst>
            <pc:docMk/>
            <pc:sldMk cId="1060752967" sldId="284"/>
            <ac:picMk id="23" creationId="{2507F075-CA3D-4626-A595-7D4D5E846721}"/>
          </ac:picMkLst>
        </pc:picChg>
        <pc:picChg chg="del">
          <ac:chgData name="li bo" userId="86e360d6c7446f46" providerId="LiveId" clId="{F9EC82E2-DDE0-4894-BC76-1634278A1D38}" dt="2022-07-26T03:25:26.917" v="10279" actId="478"/>
          <ac:picMkLst>
            <pc:docMk/>
            <pc:sldMk cId="1060752967" sldId="284"/>
            <ac:picMk id="25" creationId="{BE8C3571-B2D5-429D-9064-656C225E727A}"/>
          </ac:picMkLst>
        </pc:picChg>
        <pc:picChg chg="del mod ord">
          <ac:chgData name="li bo" userId="86e360d6c7446f46" providerId="LiveId" clId="{F9EC82E2-DDE0-4894-BC76-1634278A1D38}" dt="2022-07-26T04:06:32.342" v="10887" actId="478"/>
          <ac:picMkLst>
            <pc:docMk/>
            <pc:sldMk cId="1060752967" sldId="284"/>
            <ac:picMk id="26" creationId="{AE4D7793-98BE-454E-AD73-89FC822357D7}"/>
          </ac:picMkLst>
        </pc:picChg>
        <pc:picChg chg="del mod ord">
          <ac:chgData name="li bo" userId="86e360d6c7446f46" providerId="LiveId" clId="{F9EC82E2-DDE0-4894-BC76-1634278A1D38}" dt="2022-07-26T04:07:05.478" v="10907" actId="478"/>
          <ac:picMkLst>
            <pc:docMk/>
            <pc:sldMk cId="1060752967" sldId="284"/>
            <ac:picMk id="28" creationId="{879613DB-48FE-4544-B45E-427166A7C888}"/>
          </ac:picMkLst>
        </pc:picChg>
        <pc:picChg chg="mod ord">
          <ac:chgData name="li bo" userId="86e360d6c7446f46" providerId="LiveId" clId="{F9EC82E2-DDE0-4894-BC76-1634278A1D38}" dt="2022-07-26T04:07:05.478" v="10909" actId="962"/>
          <ac:picMkLst>
            <pc:docMk/>
            <pc:sldMk cId="1060752967" sldId="284"/>
            <ac:picMk id="30" creationId="{5D9E23F5-FBBD-415A-95FA-5B38CFE17F7D}"/>
          </ac:picMkLst>
        </pc:picChg>
        <pc:picChg chg="del">
          <ac:chgData name="li bo" userId="86e360d6c7446f46" providerId="LiveId" clId="{F9EC82E2-DDE0-4894-BC76-1634278A1D38}" dt="2022-07-26T03:25:26.176" v="10278" actId="478"/>
          <ac:picMkLst>
            <pc:docMk/>
            <pc:sldMk cId="1060752967" sldId="284"/>
            <ac:picMk id="33" creationId="{D593717A-4104-458B-872B-17104C42B336}"/>
          </ac:picMkLst>
        </pc:picChg>
        <pc:picChg chg="mod ord">
          <ac:chgData name="li bo" userId="86e360d6c7446f46" providerId="LiveId" clId="{F9EC82E2-DDE0-4894-BC76-1634278A1D38}" dt="2022-07-26T04:07:43.262" v="10929" actId="1076"/>
          <ac:picMkLst>
            <pc:docMk/>
            <pc:sldMk cId="1060752967" sldId="284"/>
            <ac:picMk id="35" creationId="{3EC2B7FE-6CA5-45A3-A35E-1ED2733DA96E}"/>
          </ac:picMkLst>
        </pc:picChg>
        <pc:picChg chg="add del mod">
          <ac:chgData name="li bo" userId="86e360d6c7446f46" providerId="LiveId" clId="{F9EC82E2-DDE0-4894-BC76-1634278A1D38}" dt="2022-07-26T04:07:37.485" v="10926" actId="478"/>
          <ac:picMkLst>
            <pc:docMk/>
            <pc:sldMk cId="1060752967" sldId="284"/>
            <ac:picMk id="38" creationId="{D9F2FD8E-19B7-447E-814E-CD6226A6D6E7}"/>
          </ac:picMkLst>
        </pc:picChg>
        <pc:picChg chg="add del mod">
          <ac:chgData name="li bo" userId="86e360d6c7446f46" providerId="LiveId" clId="{F9EC82E2-DDE0-4894-BC76-1634278A1D38}" dt="2022-07-26T04:09:38.354" v="10931" actId="478"/>
          <ac:picMkLst>
            <pc:docMk/>
            <pc:sldMk cId="1060752967" sldId="284"/>
            <ac:picMk id="41" creationId="{D7219B0F-8A78-4CAD-9C6D-E1AAE8C84429}"/>
          </ac:picMkLst>
        </pc:picChg>
        <pc:picChg chg="add del mod">
          <ac:chgData name="li bo" userId="86e360d6c7446f46" providerId="LiveId" clId="{F9EC82E2-DDE0-4894-BC76-1634278A1D38}" dt="2022-07-26T03:52:38.716" v="10642" actId="478"/>
          <ac:picMkLst>
            <pc:docMk/>
            <pc:sldMk cId="1060752967" sldId="284"/>
            <ac:picMk id="13314" creationId="{9DD83FE8-9559-4547-8522-0DF1D4EE8B98}"/>
          </ac:picMkLst>
        </pc:picChg>
        <pc:picChg chg="add del mod">
          <ac:chgData name="li bo" userId="86e360d6c7446f46" providerId="LiveId" clId="{F9EC82E2-DDE0-4894-BC76-1634278A1D38}" dt="2022-07-26T03:56:33.832" v="10677" actId="478"/>
          <ac:picMkLst>
            <pc:docMk/>
            <pc:sldMk cId="1060752967" sldId="284"/>
            <ac:picMk id="13316" creationId="{46EBDA68-2A2C-4727-84D1-9FEE640CD58F}"/>
          </ac:picMkLst>
        </pc:picChg>
        <pc:picChg chg="add mod">
          <ac:chgData name="li bo" userId="86e360d6c7446f46" providerId="LiveId" clId="{F9EC82E2-DDE0-4894-BC76-1634278A1D38}" dt="2022-07-26T04:59:29.165" v="10955" actId="1076"/>
          <ac:picMkLst>
            <pc:docMk/>
            <pc:sldMk cId="1060752967" sldId="284"/>
            <ac:picMk id="13318" creationId="{82B10757-3D6F-4D8E-BEF5-C08812FA4FD8}"/>
          </ac:picMkLst>
        </pc:picChg>
        <pc:picChg chg="add mod">
          <ac:chgData name="li bo" userId="86e360d6c7446f46" providerId="LiveId" clId="{F9EC82E2-DDE0-4894-BC76-1634278A1D38}" dt="2022-07-26T04:59:29.165" v="10955" actId="1076"/>
          <ac:picMkLst>
            <pc:docMk/>
            <pc:sldMk cId="1060752967" sldId="284"/>
            <ac:picMk id="13320" creationId="{48AD2524-8A8B-4DD3-8096-657C29134E7D}"/>
          </ac:picMkLst>
        </pc:picChg>
      </pc:sldChg>
      <pc:sldChg chg="addSp delSp modSp add mod">
        <pc:chgData name="li bo" userId="86e360d6c7446f46" providerId="LiveId" clId="{F9EC82E2-DDE0-4894-BC76-1634278A1D38}" dt="2022-07-26T05:06:22.878" v="11259" actId="207"/>
        <pc:sldMkLst>
          <pc:docMk/>
          <pc:sldMk cId="1735392450" sldId="285"/>
        </pc:sldMkLst>
        <pc:spChg chg="mod">
          <ac:chgData name="li bo" userId="86e360d6c7446f46" providerId="LiveId" clId="{F9EC82E2-DDE0-4894-BC76-1634278A1D38}" dt="2022-07-26T04:59:54.914" v="10964" actId="20577"/>
          <ac:spMkLst>
            <pc:docMk/>
            <pc:sldMk cId="1735392450" sldId="285"/>
            <ac:spMk id="2" creationId="{0C75C674-70A3-4942-B8AC-01028A4EC8A8}"/>
          </ac:spMkLst>
        </pc:spChg>
        <pc:spChg chg="del mod">
          <ac:chgData name="li bo" userId="86e360d6c7446f46" providerId="LiveId" clId="{F9EC82E2-DDE0-4894-BC76-1634278A1D38}" dt="2022-07-26T04:11:53.137" v="10946"/>
          <ac:spMkLst>
            <pc:docMk/>
            <pc:sldMk cId="1735392450" sldId="285"/>
            <ac:spMk id="3" creationId="{400792E5-9ED7-46C4-9C77-27C8DA7ECC9A}"/>
          </ac:spMkLst>
        </pc:spChg>
        <pc:spChg chg="add mod">
          <ac:chgData name="li bo" userId="86e360d6c7446f46" providerId="LiveId" clId="{F9EC82E2-DDE0-4894-BC76-1634278A1D38}" dt="2022-07-26T05:06:22.878" v="11259" actId="207"/>
          <ac:spMkLst>
            <pc:docMk/>
            <pc:sldMk cId="1735392450" sldId="285"/>
            <ac:spMk id="14" creationId="{E48095D1-9EAF-420A-897D-0CC9B6ED8FC0}"/>
          </ac:spMkLst>
        </pc:spChg>
        <pc:spChg chg="del">
          <ac:chgData name="li bo" userId="86e360d6c7446f46" providerId="LiveId" clId="{F9EC82E2-DDE0-4894-BC76-1634278A1D38}" dt="2022-07-26T04:09:44.401" v="10935" actId="478"/>
          <ac:spMkLst>
            <pc:docMk/>
            <pc:sldMk cId="1735392450" sldId="285"/>
            <ac:spMk id="32" creationId="{5D5366A1-B672-4A21-85F6-01AC0132FC2B}"/>
          </ac:spMkLst>
        </pc:spChg>
        <pc:spChg chg="del mod">
          <ac:chgData name="li bo" userId="86e360d6c7446f46" providerId="LiveId" clId="{F9EC82E2-DDE0-4894-BC76-1634278A1D38}" dt="2022-07-26T04:09:46.993" v="10937" actId="478"/>
          <ac:spMkLst>
            <pc:docMk/>
            <pc:sldMk cId="1735392450" sldId="285"/>
            <ac:spMk id="34" creationId="{C9163062-1E38-4F66-87B8-B7EA443BFAE9}"/>
          </ac:spMkLst>
        </pc:spChg>
        <pc:picChg chg="del">
          <ac:chgData name="li bo" userId="86e360d6c7446f46" providerId="LiveId" clId="{F9EC82E2-DDE0-4894-BC76-1634278A1D38}" dt="2022-07-26T04:09:50.891" v="10941" actId="478"/>
          <ac:picMkLst>
            <pc:docMk/>
            <pc:sldMk cId="1735392450" sldId="285"/>
            <ac:picMk id="7" creationId="{AA819AA0-8332-4128-A912-8801B57DC2F9}"/>
          </ac:picMkLst>
        </pc:picChg>
        <pc:picChg chg="del">
          <ac:chgData name="li bo" userId="86e360d6c7446f46" providerId="LiveId" clId="{F9EC82E2-DDE0-4894-BC76-1634278A1D38}" dt="2022-07-26T04:09:51.442" v="10942" actId="478"/>
          <ac:picMkLst>
            <pc:docMk/>
            <pc:sldMk cId="1735392450" sldId="285"/>
            <ac:picMk id="9" creationId="{944C72AA-C7D0-42CE-9F8F-76154E732335}"/>
          </ac:picMkLst>
        </pc:picChg>
        <pc:picChg chg="del">
          <ac:chgData name="li bo" userId="86e360d6c7446f46" providerId="LiveId" clId="{F9EC82E2-DDE0-4894-BC76-1634278A1D38}" dt="2022-07-26T04:09:49.242" v="10939" actId="478"/>
          <ac:picMkLst>
            <pc:docMk/>
            <pc:sldMk cId="1735392450" sldId="285"/>
            <ac:picMk id="11" creationId="{CDF9AD82-8AE0-4AA4-AA6A-2E0B0C6A6866}"/>
          </ac:picMkLst>
        </pc:picChg>
        <pc:picChg chg="del">
          <ac:chgData name="li bo" userId="86e360d6c7446f46" providerId="LiveId" clId="{F9EC82E2-DDE0-4894-BC76-1634278A1D38}" dt="2022-07-26T04:09:48.273" v="10938" actId="478"/>
          <ac:picMkLst>
            <pc:docMk/>
            <pc:sldMk cId="1735392450" sldId="285"/>
            <ac:picMk id="30" creationId="{5D9E23F5-FBBD-415A-95FA-5B38CFE17F7D}"/>
          </ac:picMkLst>
        </pc:picChg>
        <pc:picChg chg="del">
          <ac:chgData name="li bo" userId="86e360d6c7446f46" providerId="LiveId" clId="{F9EC82E2-DDE0-4894-BC76-1634278A1D38}" dt="2022-07-26T04:09:53.506" v="10943" actId="478"/>
          <ac:picMkLst>
            <pc:docMk/>
            <pc:sldMk cId="1735392450" sldId="285"/>
            <ac:picMk id="35" creationId="{3EC2B7FE-6CA5-45A3-A35E-1ED2733DA96E}"/>
          </ac:picMkLst>
        </pc:picChg>
        <pc:picChg chg="del">
          <ac:chgData name="li bo" userId="86e360d6c7446f46" providerId="LiveId" clId="{F9EC82E2-DDE0-4894-BC76-1634278A1D38}" dt="2022-07-26T04:09:43.640" v="10934" actId="478"/>
          <ac:picMkLst>
            <pc:docMk/>
            <pc:sldMk cId="1735392450" sldId="285"/>
            <ac:picMk id="13318" creationId="{82B10757-3D6F-4D8E-BEF5-C08812FA4FD8}"/>
          </ac:picMkLst>
        </pc:picChg>
        <pc:picChg chg="del">
          <ac:chgData name="li bo" userId="86e360d6c7446f46" providerId="LiveId" clId="{F9EC82E2-DDE0-4894-BC76-1634278A1D38}" dt="2022-07-26T04:09:43.081" v="10933" actId="478"/>
          <ac:picMkLst>
            <pc:docMk/>
            <pc:sldMk cId="1735392450" sldId="285"/>
            <ac:picMk id="13320" creationId="{48AD2524-8A8B-4DD3-8096-657C29134E7D}"/>
          </ac:picMkLst>
        </pc:picChg>
        <pc:picChg chg="add mod">
          <ac:chgData name="li bo" userId="86e360d6c7446f46" providerId="LiveId" clId="{F9EC82E2-DDE0-4894-BC76-1634278A1D38}" dt="2022-07-26T05:03:12.865" v="11186" actId="1076"/>
          <ac:picMkLst>
            <pc:docMk/>
            <pc:sldMk cId="1735392450" sldId="285"/>
            <ac:picMk id="20482" creationId="{196AD460-5EED-4EB0-B5E4-6B416D846BC5}"/>
          </ac:picMkLst>
        </pc:picChg>
      </pc:sldChg>
      <pc:sldChg chg="addSp delSp modSp add mod">
        <pc:chgData name="li bo" userId="86e360d6c7446f46" providerId="LiveId" clId="{F9EC82E2-DDE0-4894-BC76-1634278A1D38}" dt="2022-07-26T05:09:21.970" v="11386" actId="255"/>
        <pc:sldMkLst>
          <pc:docMk/>
          <pc:sldMk cId="2940587141" sldId="286"/>
        </pc:sldMkLst>
        <pc:spChg chg="mod">
          <ac:chgData name="li bo" userId="86e360d6c7446f46" providerId="LiveId" clId="{F9EC82E2-DDE0-4894-BC76-1634278A1D38}" dt="2022-07-26T05:04:45.952" v="11214" actId="20577"/>
          <ac:spMkLst>
            <pc:docMk/>
            <pc:sldMk cId="2940587141" sldId="286"/>
            <ac:spMk id="2" creationId="{0C75C674-70A3-4942-B8AC-01028A4EC8A8}"/>
          </ac:spMkLst>
        </pc:spChg>
        <pc:spChg chg="add del mod">
          <ac:chgData name="li bo" userId="86e360d6c7446f46" providerId="LiveId" clId="{F9EC82E2-DDE0-4894-BC76-1634278A1D38}" dt="2022-07-26T05:05:01.849" v="11216" actId="478"/>
          <ac:spMkLst>
            <pc:docMk/>
            <pc:sldMk cId="2940587141" sldId="286"/>
            <ac:spMk id="3" creationId="{2B9B6D85-4573-4866-B85D-D7C56CFC48CC}"/>
          </ac:spMkLst>
        </pc:spChg>
        <pc:spChg chg="add mod">
          <ac:chgData name="li bo" userId="86e360d6c7446f46" providerId="LiveId" clId="{F9EC82E2-DDE0-4894-BC76-1634278A1D38}" dt="2022-07-26T05:07:27.503" v="11261" actId="1076"/>
          <ac:spMkLst>
            <pc:docMk/>
            <pc:sldMk cId="2940587141" sldId="286"/>
            <ac:spMk id="8" creationId="{4001C032-C572-4F5F-B38E-4D196B60C2A1}"/>
          </ac:spMkLst>
        </pc:spChg>
        <pc:spChg chg="add mod">
          <ac:chgData name="li bo" userId="86e360d6c7446f46" providerId="LiveId" clId="{F9EC82E2-DDE0-4894-BC76-1634278A1D38}" dt="2022-07-26T05:09:21.970" v="11386" actId="255"/>
          <ac:spMkLst>
            <pc:docMk/>
            <pc:sldMk cId="2940587141" sldId="286"/>
            <ac:spMk id="9" creationId="{4DE4DC09-CC13-41A1-970C-AA884B9DEF18}"/>
          </ac:spMkLst>
        </pc:spChg>
        <pc:spChg chg="del">
          <ac:chgData name="li bo" userId="86e360d6c7446f46" providerId="LiveId" clId="{F9EC82E2-DDE0-4894-BC76-1634278A1D38}" dt="2022-07-26T05:05:03.252" v="11217" actId="478"/>
          <ac:spMkLst>
            <pc:docMk/>
            <pc:sldMk cId="2940587141" sldId="286"/>
            <ac:spMk id="14" creationId="{E48095D1-9EAF-420A-897D-0CC9B6ED8FC0}"/>
          </ac:spMkLst>
        </pc:spChg>
        <pc:picChg chg="add mod">
          <ac:chgData name="li bo" userId="86e360d6c7446f46" providerId="LiveId" clId="{F9EC82E2-DDE0-4894-BC76-1634278A1D38}" dt="2022-07-26T05:05:34.586" v="11226" actId="1076"/>
          <ac:picMkLst>
            <pc:docMk/>
            <pc:sldMk cId="2940587141" sldId="286"/>
            <ac:picMk id="5" creationId="{83612131-7CCD-41C1-B0DD-6EA76E6EDB43}"/>
          </ac:picMkLst>
        </pc:picChg>
        <pc:picChg chg="del">
          <ac:chgData name="li bo" userId="86e360d6c7446f46" providerId="LiveId" clId="{F9EC82E2-DDE0-4894-BC76-1634278A1D38}" dt="2022-07-26T05:04:53.477" v="11215" actId="478"/>
          <ac:picMkLst>
            <pc:docMk/>
            <pc:sldMk cId="2940587141" sldId="286"/>
            <ac:picMk id="20482" creationId="{196AD460-5EED-4EB0-B5E4-6B416D846BC5}"/>
          </ac:picMkLst>
        </pc:picChg>
      </pc:sldChg>
      <pc:sldChg chg="new del">
        <pc:chgData name="li bo" userId="86e360d6c7446f46" providerId="LiveId" clId="{F9EC82E2-DDE0-4894-BC76-1634278A1D38}" dt="2022-07-26T07:16:32.775" v="11965" actId="47"/>
        <pc:sldMkLst>
          <pc:docMk/>
          <pc:sldMk cId="2891856302" sldId="287"/>
        </pc:sldMkLst>
      </pc:sldChg>
      <pc:sldChg chg="addSp delSp modSp add mod">
        <pc:chgData name="li bo" userId="86e360d6c7446f46" providerId="LiveId" clId="{F9EC82E2-DDE0-4894-BC76-1634278A1D38}" dt="2022-07-26T09:01:51.592" v="13500" actId="20577"/>
        <pc:sldMkLst>
          <pc:docMk/>
          <pc:sldMk cId="3912024184" sldId="287"/>
        </pc:sldMkLst>
        <pc:spChg chg="mod">
          <ac:chgData name="li bo" userId="86e360d6c7446f46" providerId="LiveId" clId="{F9EC82E2-DDE0-4894-BC76-1634278A1D38}" dt="2022-07-26T09:01:51.592" v="13500" actId="20577"/>
          <ac:spMkLst>
            <pc:docMk/>
            <pc:sldMk cId="3912024184" sldId="287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6T08:21:53.167" v="12856" actId="20577"/>
          <ac:spMkLst>
            <pc:docMk/>
            <pc:sldMk cId="3912024184" sldId="287"/>
            <ac:spMk id="3" creationId="{400792E5-9ED7-46C4-9C77-27C8DA7ECC9A}"/>
          </ac:spMkLst>
        </pc:spChg>
        <pc:spChg chg="add del mod">
          <ac:chgData name="li bo" userId="86e360d6c7446f46" providerId="LiveId" clId="{F9EC82E2-DDE0-4894-BC76-1634278A1D38}" dt="2022-07-26T07:53:00.759" v="12279" actId="22"/>
          <ac:spMkLst>
            <pc:docMk/>
            <pc:sldMk cId="3912024184" sldId="287"/>
            <ac:spMk id="13" creationId="{0FCB73AF-B183-4AB5-AA64-8FE65E957B89}"/>
          </ac:spMkLst>
        </pc:spChg>
        <pc:picChg chg="add del mod">
          <ac:chgData name="li bo" userId="86e360d6c7446f46" providerId="LiveId" clId="{F9EC82E2-DDE0-4894-BC76-1634278A1D38}" dt="2022-07-26T07:47:19.953" v="12193" actId="478"/>
          <ac:picMkLst>
            <pc:docMk/>
            <pc:sldMk cId="3912024184" sldId="287"/>
            <ac:picMk id="5" creationId="{B5B6C899-54A9-46B0-BC61-3890D8285D2F}"/>
          </ac:picMkLst>
        </pc:picChg>
        <pc:picChg chg="del mod ord">
          <ac:chgData name="li bo" userId="86e360d6c7446f46" providerId="LiveId" clId="{F9EC82E2-DDE0-4894-BC76-1634278A1D38}" dt="2022-07-26T07:51:21.875" v="12210" actId="478"/>
          <ac:picMkLst>
            <pc:docMk/>
            <pc:sldMk cId="3912024184" sldId="287"/>
            <ac:picMk id="6" creationId="{61308807-EF08-4772-857A-1A0BE28E20D9}"/>
          </ac:picMkLst>
        </pc:picChg>
        <pc:picChg chg="del">
          <ac:chgData name="li bo" userId="86e360d6c7446f46" providerId="LiveId" clId="{F9EC82E2-DDE0-4894-BC76-1634278A1D38}" dt="2022-07-26T07:19:06.969" v="12023" actId="478"/>
          <ac:picMkLst>
            <pc:docMk/>
            <pc:sldMk cId="3912024184" sldId="287"/>
            <ac:picMk id="7" creationId="{93155409-FD7C-4EC5-84E9-ED301F3C46BB}"/>
          </ac:picMkLst>
        </pc:picChg>
        <pc:picChg chg="del mod ord">
          <ac:chgData name="li bo" userId="86e360d6c7446f46" providerId="LiveId" clId="{F9EC82E2-DDE0-4894-BC76-1634278A1D38}" dt="2022-07-26T07:51:40.284" v="12225" actId="478"/>
          <ac:picMkLst>
            <pc:docMk/>
            <pc:sldMk cId="3912024184" sldId="287"/>
            <ac:picMk id="9" creationId="{98CCEE18-BD5F-47CC-BD61-FBABAF53C196}"/>
          </ac:picMkLst>
        </pc:picChg>
        <pc:picChg chg="add del mod ord">
          <ac:chgData name="li bo" userId="86e360d6c7446f46" providerId="LiveId" clId="{F9EC82E2-DDE0-4894-BC76-1634278A1D38}" dt="2022-07-26T07:53:44.139" v="12296" actId="478"/>
          <ac:picMkLst>
            <pc:docMk/>
            <pc:sldMk cId="3912024184" sldId="287"/>
            <ac:picMk id="11" creationId="{46550D7B-53D6-477C-89FF-375BB8307DE9}"/>
          </ac:picMkLst>
        </pc:picChg>
        <pc:picChg chg="del mod ord">
          <ac:chgData name="li bo" userId="86e360d6c7446f46" providerId="LiveId" clId="{F9EC82E2-DDE0-4894-BC76-1634278A1D38}" dt="2022-07-26T07:52:58.962" v="12274"/>
          <ac:picMkLst>
            <pc:docMk/>
            <pc:sldMk cId="3912024184" sldId="287"/>
            <ac:picMk id="15" creationId="{9C09FF6C-BC53-4E00-9457-1252C88F0192}"/>
          </ac:picMkLst>
        </pc:picChg>
        <pc:picChg chg="mod ord">
          <ac:chgData name="li bo" userId="86e360d6c7446f46" providerId="LiveId" clId="{F9EC82E2-DDE0-4894-BC76-1634278A1D38}" dt="2022-07-26T08:21:21.415" v="12854" actId="1076"/>
          <ac:picMkLst>
            <pc:docMk/>
            <pc:sldMk cId="3912024184" sldId="287"/>
            <ac:picMk id="17" creationId="{6E23FE6C-2297-4B40-AB35-C857C5BDF17C}"/>
          </ac:picMkLst>
        </pc:picChg>
      </pc:sldChg>
      <pc:sldChg chg="addSp delSp modSp add mod">
        <pc:chgData name="li bo" userId="86e360d6c7446f46" providerId="LiveId" clId="{F9EC82E2-DDE0-4894-BC76-1634278A1D38}" dt="2022-07-27T16:19:31.549" v="18606" actId="20577"/>
        <pc:sldMkLst>
          <pc:docMk/>
          <pc:sldMk cId="3700501693" sldId="288"/>
        </pc:sldMkLst>
        <pc:spChg chg="mod">
          <ac:chgData name="li bo" userId="86e360d6c7446f46" providerId="LiveId" clId="{F9EC82E2-DDE0-4894-BC76-1634278A1D38}" dt="2022-07-27T16:19:05.500" v="18592" actId="20577"/>
          <ac:spMkLst>
            <pc:docMk/>
            <pc:sldMk cId="3700501693" sldId="288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7T16:19:31.549" v="18606" actId="20577"/>
          <ac:spMkLst>
            <pc:docMk/>
            <pc:sldMk cId="3700501693" sldId="288"/>
            <ac:spMk id="3" creationId="{400792E5-9ED7-46C4-9C77-27C8DA7ECC9A}"/>
          </ac:spMkLst>
        </pc:spChg>
        <pc:spChg chg="add mod">
          <ac:chgData name="li bo" userId="86e360d6c7446f46" providerId="LiveId" clId="{F9EC82E2-DDE0-4894-BC76-1634278A1D38}" dt="2022-07-26T09:49:09.256" v="13815" actId="1076"/>
          <ac:spMkLst>
            <pc:docMk/>
            <pc:sldMk cId="3700501693" sldId="288"/>
            <ac:spMk id="9" creationId="{FF0611E6-1ED0-4C92-981E-B1DA4289139D}"/>
          </ac:spMkLst>
        </pc:spChg>
        <pc:picChg chg="mod ord">
          <ac:chgData name="li bo" userId="86e360d6c7446f46" providerId="LiveId" clId="{F9EC82E2-DDE0-4894-BC76-1634278A1D38}" dt="2022-07-26T09:49:02.413" v="13814" actId="1076"/>
          <ac:picMkLst>
            <pc:docMk/>
            <pc:sldMk cId="3700501693" sldId="288"/>
            <ac:picMk id="5" creationId="{25326972-3C99-4429-9F43-C94B80A23A2C}"/>
          </ac:picMkLst>
        </pc:picChg>
        <pc:picChg chg="del mod">
          <ac:chgData name="li bo" userId="86e360d6c7446f46" providerId="LiveId" clId="{F9EC82E2-DDE0-4894-BC76-1634278A1D38}" dt="2022-07-26T09:35:29.380" v="13665" actId="478"/>
          <ac:picMkLst>
            <pc:docMk/>
            <pc:sldMk cId="3700501693" sldId="288"/>
            <ac:picMk id="5" creationId="{499DE013-8FF5-41DD-B9FC-ECC3731F6784}"/>
          </ac:picMkLst>
        </pc:picChg>
        <pc:picChg chg="mod ord">
          <ac:chgData name="li bo" userId="86e360d6c7446f46" providerId="LiveId" clId="{F9EC82E2-DDE0-4894-BC76-1634278A1D38}" dt="2022-07-26T09:41:32.054" v="13746" actId="962"/>
          <ac:picMkLst>
            <pc:docMk/>
            <pc:sldMk cId="3700501693" sldId="288"/>
            <ac:picMk id="7" creationId="{BAE1CE28-969F-4D7E-9FC1-962E341D875F}"/>
          </ac:picMkLst>
        </pc:picChg>
        <pc:picChg chg="add del mod">
          <ac:chgData name="li bo" userId="86e360d6c7446f46" providerId="LiveId" clId="{F9EC82E2-DDE0-4894-BC76-1634278A1D38}" dt="2022-07-26T09:34:14.821" v="13615" actId="478"/>
          <ac:picMkLst>
            <pc:docMk/>
            <pc:sldMk cId="3700501693" sldId="288"/>
            <ac:picMk id="7" creationId="{EE0E7CEA-9047-49FF-9FAE-209B650E1227}"/>
          </ac:picMkLst>
        </pc:picChg>
        <pc:picChg chg="add del mod ord">
          <ac:chgData name="li bo" userId="86e360d6c7446f46" providerId="LiveId" clId="{F9EC82E2-DDE0-4894-BC76-1634278A1D38}" dt="2022-07-26T09:40:41.379" v="13697" actId="478"/>
          <ac:picMkLst>
            <pc:docMk/>
            <pc:sldMk cId="3700501693" sldId="288"/>
            <ac:picMk id="10" creationId="{A7AE9066-CBE4-4219-9191-9D96B26EEF40}"/>
          </ac:picMkLst>
        </pc:picChg>
        <pc:picChg chg="del mod">
          <ac:chgData name="li bo" userId="86e360d6c7446f46" providerId="LiveId" clId="{F9EC82E2-DDE0-4894-BC76-1634278A1D38}" dt="2022-07-26T09:46:41.776" v="13811" actId="478"/>
          <ac:picMkLst>
            <pc:docMk/>
            <pc:sldMk cId="3700501693" sldId="288"/>
            <ac:picMk id="11" creationId="{E1AC7106-C77B-4A39-803C-8073D970CD93}"/>
          </ac:picMkLst>
        </pc:picChg>
        <pc:picChg chg="del mod ord">
          <ac:chgData name="li bo" userId="86e360d6c7446f46" providerId="LiveId" clId="{F9EC82E2-DDE0-4894-BC76-1634278A1D38}" dt="2022-07-26T09:35:08.603" v="13651"/>
          <ac:picMkLst>
            <pc:docMk/>
            <pc:sldMk cId="3700501693" sldId="288"/>
            <ac:picMk id="12" creationId="{4C0A8EC3-6D8B-4FF0-AA20-7A276AB1DE9E}"/>
          </ac:picMkLst>
        </pc:picChg>
        <pc:picChg chg="mod ord">
          <ac:chgData name="li bo" userId="86e360d6c7446f46" providerId="LiveId" clId="{F9EC82E2-DDE0-4894-BC76-1634278A1D38}" dt="2022-07-26T09:46:41.776" v="13813" actId="962"/>
          <ac:picMkLst>
            <pc:docMk/>
            <pc:sldMk cId="3700501693" sldId="288"/>
            <ac:picMk id="13" creationId="{7BDC81B6-1A03-402C-9CBF-9B469D479F50}"/>
          </ac:picMkLst>
        </pc:picChg>
        <pc:picChg chg="del mod ord">
          <ac:chgData name="li bo" userId="86e360d6c7446f46" providerId="LiveId" clId="{F9EC82E2-DDE0-4894-BC76-1634278A1D38}" dt="2022-07-26T09:41:32.054" v="13744" actId="478"/>
          <ac:picMkLst>
            <pc:docMk/>
            <pc:sldMk cId="3700501693" sldId="288"/>
            <ac:picMk id="14" creationId="{CBC15D54-8A94-4956-BF3B-29701EE730D8}"/>
          </ac:picMkLst>
        </pc:picChg>
        <pc:picChg chg="del">
          <ac:chgData name="li bo" userId="86e360d6c7446f46" providerId="LiveId" clId="{F9EC82E2-DDE0-4894-BC76-1634278A1D38}" dt="2022-07-26T08:01:38.303" v="12637" actId="478"/>
          <ac:picMkLst>
            <pc:docMk/>
            <pc:sldMk cId="3700501693" sldId="288"/>
            <ac:picMk id="17" creationId="{6E23FE6C-2297-4B40-AB35-C857C5BDF17C}"/>
          </ac:picMkLst>
        </pc:picChg>
      </pc:sldChg>
      <pc:sldChg chg="addSp delSp modSp add mod">
        <pc:chgData name="li bo" userId="86e360d6c7446f46" providerId="LiveId" clId="{F9EC82E2-DDE0-4894-BC76-1634278A1D38}" dt="2022-07-27T02:50:31.384" v="16909" actId="1076"/>
        <pc:sldMkLst>
          <pc:docMk/>
          <pc:sldMk cId="1580428042" sldId="289"/>
        </pc:sldMkLst>
        <pc:spChg chg="mod">
          <ac:chgData name="li bo" userId="86e360d6c7446f46" providerId="LiveId" clId="{F9EC82E2-DDE0-4894-BC76-1634278A1D38}" dt="2022-07-26T12:24:34.696" v="15755"/>
          <ac:spMkLst>
            <pc:docMk/>
            <pc:sldMk cId="1580428042" sldId="289"/>
            <ac:spMk id="2" creationId="{0C75C674-70A3-4942-B8AC-01028A4EC8A8}"/>
          </ac:spMkLst>
        </pc:spChg>
        <pc:spChg chg="del mod">
          <ac:chgData name="li bo" userId="86e360d6c7446f46" providerId="LiveId" clId="{F9EC82E2-DDE0-4894-BC76-1634278A1D38}" dt="2022-07-26T09:52:05.227" v="13847" actId="478"/>
          <ac:spMkLst>
            <pc:docMk/>
            <pc:sldMk cId="1580428042" sldId="289"/>
            <ac:spMk id="3" creationId="{400792E5-9ED7-46C4-9C77-27C8DA7ECC9A}"/>
          </ac:spMkLst>
        </pc:spChg>
        <pc:spChg chg="add mod">
          <ac:chgData name="li bo" userId="86e360d6c7446f46" providerId="LiveId" clId="{F9EC82E2-DDE0-4894-BC76-1634278A1D38}" dt="2022-07-26T13:22:34.170" v="16136" actId="20577"/>
          <ac:spMkLst>
            <pc:docMk/>
            <pc:sldMk cId="1580428042" sldId="289"/>
            <ac:spMk id="10" creationId="{142BECBF-1BB6-4021-80E2-8A49FE7FEDD0}"/>
          </ac:spMkLst>
        </pc:spChg>
        <pc:spChg chg="add mod">
          <ac:chgData name="li bo" userId="86e360d6c7446f46" providerId="LiveId" clId="{F9EC82E2-DDE0-4894-BC76-1634278A1D38}" dt="2022-07-27T02:50:31.384" v="16909" actId="1076"/>
          <ac:spMkLst>
            <pc:docMk/>
            <pc:sldMk cId="1580428042" sldId="289"/>
            <ac:spMk id="20" creationId="{8783DE94-184F-4563-AFB1-BB0769D05E76}"/>
          </ac:spMkLst>
        </pc:spChg>
        <pc:spChg chg="add mod">
          <ac:chgData name="li bo" userId="86e360d6c7446f46" providerId="LiveId" clId="{F9EC82E2-DDE0-4894-BC76-1634278A1D38}" dt="2022-07-27T02:50:31.384" v="16909" actId="1076"/>
          <ac:spMkLst>
            <pc:docMk/>
            <pc:sldMk cId="1580428042" sldId="289"/>
            <ac:spMk id="21" creationId="{2F8048E6-2809-4B87-A5D3-5E7A8AA72B45}"/>
          </ac:spMkLst>
        </pc:spChg>
        <pc:spChg chg="add mod">
          <ac:chgData name="li bo" userId="86e360d6c7446f46" providerId="LiveId" clId="{F9EC82E2-DDE0-4894-BC76-1634278A1D38}" dt="2022-07-27T02:50:31.384" v="16909" actId="1076"/>
          <ac:spMkLst>
            <pc:docMk/>
            <pc:sldMk cId="1580428042" sldId="289"/>
            <ac:spMk id="22" creationId="{56AA6FA5-A9FB-4308-9F5A-9C19D6D57F97}"/>
          </ac:spMkLst>
        </pc:spChg>
        <pc:spChg chg="add mod">
          <ac:chgData name="li bo" userId="86e360d6c7446f46" providerId="LiveId" clId="{F9EC82E2-DDE0-4894-BC76-1634278A1D38}" dt="2022-07-27T02:50:31.384" v="16909" actId="1076"/>
          <ac:spMkLst>
            <pc:docMk/>
            <pc:sldMk cId="1580428042" sldId="289"/>
            <ac:spMk id="23" creationId="{0B367ACF-B9BA-4E0E-9D84-B51C0AADF884}"/>
          </ac:spMkLst>
        </pc:spChg>
        <pc:spChg chg="add mod">
          <ac:chgData name="li bo" userId="86e360d6c7446f46" providerId="LiveId" clId="{F9EC82E2-DDE0-4894-BC76-1634278A1D38}" dt="2022-07-27T02:50:31.384" v="16909" actId="1076"/>
          <ac:spMkLst>
            <pc:docMk/>
            <pc:sldMk cId="1580428042" sldId="289"/>
            <ac:spMk id="24" creationId="{D3836D6B-3812-4CAD-B995-725DE0DA33D7}"/>
          </ac:spMkLst>
        </pc:spChg>
        <pc:spChg chg="add mod">
          <ac:chgData name="li bo" userId="86e360d6c7446f46" providerId="LiveId" clId="{F9EC82E2-DDE0-4894-BC76-1634278A1D38}" dt="2022-07-27T02:50:31.384" v="16909" actId="1076"/>
          <ac:spMkLst>
            <pc:docMk/>
            <pc:sldMk cId="1580428042" sldId="289"/>
            <ac:spMk id="25" creationId="{2CCB9725-6F5C-459E-8A39-A9625307174B}"/>
          </ac:spMkLst>
        </pc:spChg>
        <pc:picChg chg="add del mod">
          <ac:chgData name="li bo" userId="86e360d6c7446f46" providerId="LiveId" clId="{F9EC82E2-DDE0-4894-BC76-1634278A1D38}" dt="2022-07-26T09:56:20.696" v="13852" actId="478"/>
          <ac:picMkLst>
            <pc:docMk/>
            <pc:sldMk cId="1580428042" sldId="289"/>
            <ac:picMk id="5" creationId="{2D838494-DAF9-4FD0-860A-7B2E527B79B2}"/>
          </ac:picMkLst>
        </pc:picChg>
        <pc:picChg chg="add del mod">
          <ac:chgData name="li bo" userId="86e360d6c7446f46" providerId="LiveId" clId="{F9EC82E2-DDE0-4894-BC76-1634278A1D38}" dt="2022-07-26T09:56:20.696" v="13852" actId="478"/>
          <ac:picMkLst>
            <pc:docMk/>
            <pc:sldMk cId="1580428042" sldId="289"/>
            <ac:picMk id="7" creationId="{B5801194-7F2C-4AF8-8186-F28D812C84F3}"/>
          </ac:picMkLst>
        </pc:picChg>
        <pc:picChg chg="add del">
          <ac:chgData name="li bo" userId="86e360d6c7446f46" providerId="LiveId" clId="{F9EC82E2-DDE0-4894-BC76-1634278A1D38}" dt="2022-07-26T09:51:48.929" v="13842" actId="22"/>
          <ac:picMkLst>
            <pc:docMk/>
            <pc:sldMk cId="1580428042" sldId="289"/>
            <ac:picMk id="9" creationId="{66669B4C-F86D-479C-8CCE-818151979820}"/>
          </ac:picMkLst>
        </pc:picChg>
        <pc:picChg chg="del mod">
          <ac:chgData name="li bo" userId="86e360d6c7446f46" providerId="LiveId" clId="{F9EC82E2-DDE0-4894-BC76-1634278A1D38}" dt="2022-07-26T10:41:27.956" v="14704" actId="478"/>
          <ac:picMkLst>
            <pc:docMk/>
            <pc:sldMk cId="1580428042" sldId="289"/>
            <ac:picMk id="12" creationId="{6FB7606B-0764-4B55-A5CA-06B8C2CED1A2}"/>
          </ac:picMkLst>
        </pc:picChg>
        <pc:picChg chg="del mod ord">
          <ac:chgData name="li bo" userId="86e360d6c7446f46" providerId="LiveId" clId="{F9EC82E2-DDE0-4894-BC76-1634278A1D38}" dt="2022-07-26T12:33:18.226" v="15993" actId="478"/>
          <ac:picMkLst>
            <pc:docMk/>
            <pc:sldMk cId="1580428042" sldId="289"/>
            <ac:picMk id="14" creationId="{85F14A1F-A213-482C-BA81-4FCCF3A93CB8}"/>
          </ac:picMkLst>
        </pc:picChg>
        <pc:picChg chg="mod ord">
          <ac:chgData name="li bo" userId="86e360d6c7446f46" providerId="LiveId" clId="{F9EC82E2-DDE0-4894-BC76-1634278A1D38}" dt="2022-07-26T12:37:38.308" v="16110" actId="1076"/>
          <ac:picMkLst>
            <pc:docMk/>
            <pc:sldMk cId="1580428042" sldId="289"/>
            <ac:picMk id="16" creationId="{B8896185-F7DB-4DC1-8F9B-97932A78C6F4}"/>
          </ac:picMkLst>
        </pc:picChg>
        <pc:picChg chg="add del mod">
          <ac:chgData name="li bo" userId="86e360d6c7446f46" providerId="LiveId" clId="{F9EC82E2-DDE0-4894-BC76-1634278A1D38}" dt="2022-07-26T12:34:45.502" v="16015" actId="478"/>
          <ac:picMkLst>
            <pc:docMk/>
            <pc:sldMk cId="1580428042" sldId="289"/>
            <ac:picMk id="17" creationId="{2A6B797E-5831-45D3-B13B-2B2C0E70DC1F}"/>
          </ac:picMkLst>
        </pc:picChg>
        <pc:picChg chg="mod ord">
          <ac:chgData name="li bo" userId="86e360d6c7446f46" providerId="LiveId" clId="{F9EC82E2-DDE0-4894-BC76-1634278A1D38}" dt="2022-07-27T02:50:31.384" v="16909" actId="1076"/>
          <ac:picMkLst>
            <pc:docMk/>
            <pc:sldMk cId="1580428042" sldId="289"/>
            <ac:picMk id="19" creationId="{C90B64CD-8498-4C59-B9AC-E57651A165AB}"/>
          </ac:picMkLst>
        </pc:picChg>
      </pc:sldChg>
      <pc:sldChg chg="new del">
        <pc:chgData name="li bo" userId="86e360d6c7446f46" providerId="LiveId" clId="{F9EC82E2-DDE0-4894-BC76-1634278A1D38}" dt="2022-07-26T08:52:12.595" v="13072" actId="47"/>
        <pc:sldMkLst>
          <pc:docMk/>
          <pc:sldMk cId="2915506718" sldId="289"/>
        </pc:sldMkLst>
      </pc:sldChg>
      <pc:sldChg chg="addSp delSp modSp add mod ord">
        <pc:chgData name="li bo" userId="86e360d6c7446f46" providerId="LiveId" clId="{F9EC82E2-DDE0-4894-BC76-1634278A1D38}" dt="2022-07-26T12:01:39.721" v="15414" actId="962"/>
        <pc:sldMkLst>
          <pc:docMk/>
          <pc:sldMk cId="1735032420" sldId="290"/>
        </pc:sldMkLst>
        <pc:spChg chg="mod">
          <ac:chgData name="li bo" userId="86e360d6c7446f46" providerId="LiveId" clId="{F9EC82E2-DDE0-4894-BC76-1634278A1D38}" dt="2022-07-26T10:24:25.590" v="14443" actId="20577"/>
          <ac:spMkLst>
            <pc:docMk/>
            <pc:sldMk cId="1735032420" sldId="290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6T10:25:20.862" v="14461" actId="20577"/>
          <ac:spMkLst>
            <pc:docMk/>
            <pc:sldMk cId="1735032420" sldId="290"/>
            <ac:spMk id="3" creationId="{400792E5-9ED7-46C4-9C77-27C8DA7ECC9A}"/>
          </ac:spMkLst>
        </pc:spChg>
        <pc:picChg chg="del">
          <ac:chgData name="li bo" userId="86e360d6c7446f46" providerId="LiveId" clId="{F9EC82E2-DDE0-4894-BC76-1634278A1D38}" dt="2022-07-26T09:51:53.387" v="13845" actId="478"/>
          <ac:picMkLst>
            <pc:docMk/>
            <pc:sldMk cId="1735032420" sldId="290"/>
            <ac:picMk id="5" creationId="{2D838494-DAF9-4FD0-860A-7B2E527B79B2}"/>
          </ac:picMkLst>
        </pc:picChg>
        <pc:picChg chg="del mod">
          <ac:chgData name="li bo" userId="86e360d6c7446f46" providerId="LiveId" clId="{F9EC82E2-DDE0-4894-BC76-1634278A1D38}" dt="2022-07-26T10:15:53.694" v="14249" actId="478"/>
          <ac:picMkLst>
            <pc:docMk/>
            <pc:sldMk cId="1735032420" sldId="290"/>
            <ac:picMk id="6" creationId="{13100F8E-CD1E-4427-897A-1826FA25BD62}"/>
          </ac:picMkLst>
        </pc:picChg>
        <pc:picChg chg="del">
          <ac:chgData name="li bo" userId="86e360d6c7446f46" providerId="LiveId" clId="{F9EC82E2-DDE0-4894-BC76-1634278A1D38}" dt="2022-07-26T09:51:52.605" v="13844" actId="478"/>
          <ac:picMkLst>
            <pc:docMk/>
            <pc:sldMk cId="1735032420" sldId="290"/>
            <ac:picMk id="7" creationId="{B5801194-7F2C-4AF8-8186-F28D812C84F3}"/>
          </ac:picMkLst>
        </pc:picChg>
        <pc:picChg chg="del mod ord">
          <ac:chgData name="li bo" userId="86e360d6c7446f46" providerId="LiveId" clId="{F9EC82E2-DDE0-4894-BC76-1634278A1D38}" dt="2022-07-26T12:01:08.936" v="15383" actId="478"/>
          <ac:picMkLst>
            <pc:docMk/>
            <pc:sldMk cId="1735032420" sldId="290"/>
            <ac:picMk id="9" creationId="{58A48048-06CB-4225-94CE-1F68029367E8}"/>
          </ac:picMkLst>
        </pc:picChg>
        <pc:picChg chg="add del mod">
          <ac:chgData name="li bo" userId="86e360d6c7446f46" providerId="LiveId" clId="{F9EC82E2-DDE0-4894-BC76-1634278A1D38}" dt="2022-07-26T10:17:04.309" v="14271" actId="478"/>
          <ac:picMkLst>
            <pc:docMk/>
            <pc:sldMk cId="1735032420" sldId="290"/>
            <ac:picMk id="10" creationId="{5A8A0F13-4633-42BD-A0CB-8DA00D6FE237}"/>
          </ac:picMkLst>
        </pc:picChg>
        <pc:picChg chg="del mod ord">
          <ac:chgData name="li bo" userId="86e360d6c7446f46" providerId="LiveId" clId="{F9EC82E2-DDE0-4894-BC76-1634278A1D38}" dt="2022-07-26T12:01:25.893" v="15398" actId="478"/>
          <ac:picMkLst>
            <pc:docMk/>
            <pc:sldMk cId="1735032420" sldId="290"/>
            <ac:picMk id="12" creationId="{76145A8B-59F2-4E23-A05D-E1957C2B467C}"/>
          </ac:picMkLst>
        </pc:picChg>
        <pc:picChg chg="add del mod">
          <ac:chgData name="li bo" userId="86e360d6c7446f46" providerId="LiveId" clId="{F9EC82E2-DDE0-4894-BC76-1634278A1D38}" dt="2022-07-26T10:17:44.856" v="14284" actId="478"/>
          <ac:picMkLst>
            <pc:docMk/>
            <pc:sldMk cId="1735032420" sldId="290"/>
            <ac:picMk id="13" creationId="{C02A2021-DAEC-4694-A4B1-6471BD06F91B}"/>
          </ac:picMkLst>
        </pc:picChg>
        <pc:picChg chg="add del mod">
          <ac:chgData name="li bo" userId="86e360d6c7446f46" providerId="LiveId" clId="{F9EC82E2-DDE0-4894-BC76-1634278A1D38}" dt="2022-07-26T10:18:04.960" v="14298" actId="478"/>
          <ac:picMkLst>
            <pc:docMk/>
            <pc:sldMk cId="1735032420" sldId="290"/>
            <ac:picMk id="14" creationId="{B95E0EE0-3F25-4B07-A459-165FC0BCAB4C}"/>
          </ac:picMkLst>
        </pc:picChg>
        <pc:picChg chg="del mod ord">
          <ac:chgData name="li bo" userId="86e360d6c7446f46" providerId="LiveId" clId="{F9EC82E2-DDE0-4894-BC76-1634278A1D38}" dt="2022-07-26T12:01:39.719" v="15412" actId="478"/>
          <ac:picMkLst>
            <pc:docMk/>
            <pc:sldMk cId="1735032420" sldId="290"/>
            <ac:picMk id="16" creationId="{4D5071CB-3EC9-4C18-ACD5-311C94EAFFF6}"/>
          </ac:picMkLst>
        </pc:picChg>
        <pc:picChg chg="mod ord">
          <ac:chgData name="li bo" userId="86e360d6c7446f46" providerId="LiveId" clId="{F9EC82E2-DDE0-4894-BC76-1634278A1D38}" dt="2022-07-26T12:01:08.937" v="15385" actId="962"/>
          <ac:picMkLst>
            <pc:docMk/>
            <pc:sldMk cId="1735032420" sldId="290"/>
            <ac:picMk id="18" creationId="{0F133CC8-A723-4956-9001-F51C21B914C9}"/>
          </ac:picMkLst>
        </pc:picChg>
        <pc:picChg chg="mod ord">
          <ac:chgData name="li bo" userId="86e360d6c7446f46" providerId="LiveId" clId="{F9EC82E2-DDE0-4894-BC76-1634278A1D38}" dt="2022-07-26T12:01:25.894" v="15400" actId="962"/>
          <ac:picMkLst>
            <pc:docMk/>
            <pc:sldMk cId="1735032420" sldId="290"/>
            <ac:picMk id="20" creationId="{C379F318-65D3-4037-ABAE-AA83E0158CEA}"/>
          </ac:picMkLst>
        </pc:picChg>
        <pc:picChg chg="mod ord">
          <ac:chgData name="li bo" userId="86e360d6c7446f46" providerId="LiveId" clId="{F9EC82E2-DDE0-4894-BC76-1634278A1D38}" dt="2022-07-26T12:01:39.721" v="15414" actId="962"/>
          <ac:picMkLst>
            <pc:docMk/>
            <pc:sldMk cId="1735032420" sldId="290"/>
            <ac:picMk id="22" creationId="{27B5E36C-FF09-427B-9ADC-5D54566CE398}"/>
          </ac:picMkLst>
        </pc:picChg>
      </pc:sldChg>
      <pc:sldChg chg="addSp delSp modSp add mod modNotesTx">
        <pc:chgData name="li bo" userId="86e360d6c7446f46" providerId="LiveId" clId="{F9EC82E2-DDE0-4894-BC76-1634278A1D38}" dt="2022-07-27T05:17:01.409" v="17722"/>
        <pc:sldMkLst>
          <pc:docMk/>
          <pc:sldMk cId="4003026319" sldId="291"/>
        </pc:sldMkLst>
        <pc:spChg chg="mod">
          <ac:chgData name="li bo" userId="86e360d6c7446f46" providerId="LiveId" clId="{F9EC82E2-DDE0-4894-BC76-1634278A1D38}" dt="2022-07-26T12:02:57.311" v="15454" actId="20577"/>
          <ac:spMkLst>
            <pc:docMk/>
            <pc:sldMk cId="4003026319" sldId="291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7T01:36:32.506" v="16537" actId="1076"/>
          <ac:spMkLst>
            <pc:docMk/>
            <pc:sldMk cId="4003026319" sldId="291"/>
            <ac:spMk id="3" creationId="{400792E5-9ED7-46C4-9C77-27C8DA7ECC9A}"/>
          </ac:spMkLst>
        </pc:spChg>
        <pc:picChg chg="mod ord">
          <ac:chgData name="li bo" userId="86e360d6c7446f46" providerId="LiveId" clId="{F9EC82E2-DDE0-4894-BC76-1634278A1D38}" dt="2022-07-27T01:36:32.506" v="16537" actId="1076"/>
          <ac:picMkLst>
            <pc:docMk/>
            <pc:sldMk cId="4003026319" sldId="291"/>
            <ac:picMk id="5" creationId="{07C8C5ED-66DB-407B-8088-96EFCDA671CA}"/>
          </ac:picMkLst>
        </pc:picChg>
        <pc:picChg chg="add del mod">
          <ac:chgData name="li bo" userId="86e360d6c7446f46" providerId="LiveId" clId="{F9EC82E2-DDE0-4894-BC76-1634278A1D38}" dt="2022-07-26T12:02:13.426" v="15426" actId="478"/>
          <ac:picMkLst>
            <pc:docMk/>
            <pc:sldMk cId="4003026319" sldId="291"/>
            <ac:picMk id="7" creationId="{A89DDFAA-0D0F-433C-8485-0BE6CA1B38C7}"/>
          </ac:picMkLst>
        </pc:picChg>
        <pc:picChg chg="add del mod ord">
          <ac:chgData name="li bo" userId="86e360d6c7446f46" providerId="LiveId" clId="{F9EC82E2-DDE0-4894-BC76-1634278A1D38}" dt="2022-07-26T12:10:41.553" v="15575" actId="478"/>
          <ac:picMkLst>
            <pc:docMk/>
            <pc:sldMk cId="4003026319" sldId="291"/>
            <ac:picMk id="8" creationId="{0494CAA3-089D-4099-B13D-5A4475AD83DA}"/>
          </ac:picMkLst>
        </pc:picChg>
        <pc:picChg chg="del">
          <ac:chgData name="li bo" userId="86e360d6c7446f46" providerId="LiveId" clId="{F9EC82E2-DDE0-4894-BC76-1634278A1D38}" dt="2022-07-26T10:49:01.697" v="14711" actId="478"/>
          <ac:picMkLst>
            <pc:docMk/>
            <pc:sldMk cId="4003026319" sldId="291"/>
            <ac:picMk id="9" creationId="{58A48048-06CB-4225-94CE-1F68029367E8}"/>
          </ac:picMkLst>
        </pc:picChg>
        <pc:picChg chg="add del mod">
          <ac:chgData name="li bo" userId="86e360d6c7446f46" providerId="LiveId" clId="{F9EC82E2-DDE0-4894-BC76-1634278A1D38}" dt="2022-07-26T12:10:30.622" v="15563"/>
          <ac:picMkLst>
            <pc:docMk/>
            <pc:sldMk cId="4003026319" sldId="291"/>
            <ac:picMk id="10" creationId="{D5710D90-083F-4B4E-B3DA-00EDB4E85C72}"/>
          </ac:picMkLst>
        </pc:picChg>
        <pc:picChg chg="del">
          <ac:chgData name="li bo" userId="86e360d6c7446f46" providerId="LiveId" clId="{F9EC82E2-DDE0-4894-BC76-1634278A1D38}" dt="2022-07-26T10:49:02.451" v="14712" actId="478"/>
          <ac:picMkLst>
            <pc:docMk/>
            <pc:sldMk cId="4003026319" sldId="291"/>
            <ac:picMk id="12" creationId="{76145A8B-59F2-4E23-A05D-E1957C2B467C}"/>
          </ac:picMkLst>
        </pc:picChg>
        <pc:picChg chg="del mod ord">
          <ac:chgData name="li bo" userId="86e360d6c7446f46" providerId="LiveId" clId="{F9EC82E2-DDE0-4894-BC76-1634278A1D38}" dt="2022-07-27T01:14:21.496" v="16523" actId="478"/>
          <ac:picMkLst>
            <pc:docMk/>
            <pc:sldMk cId="4003026319" sldId="291"/>
            <ac:picMk id="13" creationId="{186A435E-AD93-4524-A88F-30A3D1B173D8}"/>
          </ac:picMkLst>
        </pc:picChg>
        <pc:picChg chg="add del mod">
          <ac:chgData name="li bo" userId="86e360d6c7446f46" providerId="LiveId" clId="{F9EC82E2-DDE0-4894-BC76-1634278A1D38}" dt="2022-07-26T12:12:30.858" v="15592" actId="478"/>
          <ac:picMkLst>
            <pc:docMk/>
            <pc:sldMk cId="4003026319" sldId="291"/>
            <ac:picMk id="15" creationId="{B9DEB9B8-18E9-4DC1-A947-AA40D3E52FA0}"/>
          </ac:picMkLst>
        </pc:picChg>
        <pc:picChg chg="del">
          <ac:chgData name="li bo" userId="86e360d6c7446f46" providerId="LiveId" clId="{F9EC82E2-DDE0-4894-BC76-1634278A1D38}" dt="2022-07-26T10:49:02.946" v="14713" actId="478"/>
          <ac:picMkLst>
            <pc:docMk/>
            <pc:sldMk cId="4003026319" sldId="291"/>
            <ac:picMk id="16" creationId="{4D5071CB-3EC9-4C18-ACD5-311C94EAFFF6}"/>
          </ac:picMkLst>
        </pc:picChg>
        <pc:picChg chg="mod ord">
          <ac:chgData name="li bo" userId="86e360d6c7446f46" providerId="LiveId" clId="{F9EC82E2-DDE0-4894-BC76-1634278A1D38}" dt="2022-07-27T01:36:32.506" v="16537" actId="1076"/>
          <ac:picMkLst>
            <pc:docMk/>
            <pc:sldMk cId="4003026319" sldId="291"/>
            <ac:picMk id="17" creationId="{90D1ACAA-459E-47DD-A81C-9F7CED6F450F}"/>
          </ac:picMkLst>
        </pc:picChg>
        <pc:picChg chg="mod">
          <ac:chgData name="li bo" userId="86e360d6c7446f46" providerId="LiveId" clId="{F9EC82E2-DDE0-4894-BC76-1634278A1D38}" dt="2022-07-27T01:36:32.506" v="16537" actId="1076"/>
          <ac:picMkLst>
            <pc:docMk/>
            <pc:sldMk cId="4003026319" sldId="291"/>
            <ac:picMk id="19" creationId="{1F8AD3F3-9EC8-43E8-8FE9-A48CAF629CCB}"/>
          </ac:picMkLst>
        </pc:picChg>
        <pc:picChg chg="del mod">
          <ac:chgData name="li bo" userId="86e360d6c7446f46" providerId="LiveId" clId="{F9EC82E2-DDE0-4894-BC76-1634278A1D38}" dt="2022-07-26T12:20:30.948" v="15703" actId="478"/>
          <ac:picMkLst>
            <pc:docMk/>
            <pc:sldMk cId="4003026319" sldId="291"/>
            <ac:picMk id="21" creationId="{A62E8AE1-53FD-4C30-A07D-699D83D7541C}"/>
          </ac:picMkLst>
        </pc:picChg>
        <pc:picChg chg="mod ord">
          <ac:chgData name="li bo" userId="86e360d6c7446f46" providerId="LiveId" clId="{F9EC82E2-DDE0-4894-BC76-1634278A1D38}" dt="2022-07-27T01:36:32.506" v="16537" actId="1076"/>
          <ac:picMkLst>
            <pc:docMk/>
            <pc:sldMk cId="4003026319" sldId="291"/>
            <ac:picMk id="23" creationId="{31F2CB1D-2D5A-4305-A324-2E527AC08EB5}"/>
          </ac:picMkLst>
        </pc:picChg>
        <pc:picChg chg="del mod">
          <ac:chgData name="li bo" userId="86e360d6c7446f46" providerId="LiveId" clId="{F9EC82E2-DDE0-4894-BC76-1634278A1D38}" dt="2022-07-26T12:23:56.012" v="15743" actId="478"/>
          <ac:picMkLst>
            <pc:docMk/>
            <pc:sldMk cId="4003026319" sldId="291"/>
            <ac:picMk id="25" creationId="{9D398D39-C8DD-44AE-B5BD-FA510C22E4BA}"/>
          </ac:picMkLst>
        </pc:picChg>
        <pc:picChg chg="mod ord">
          <ac:chgData name="li bo" userId="86e360d6c7446f46" providerId="LiveId" clId="{F9EC82E2-DDE0-4894-BC76-1634278A1D38}" dt="2022-07-27T01:36:32.506" v="16537" actId="1076"/>
          <ac:picMkLst>
            <pc:docMk/>
            <pc:sldMk cId="4003026319" sldId="291"/>
            <ac:picMk id="27" creationId="{469C8F72-E9D7-4C60-BAE4-6043FACDBAFB}"/>
          </ac:picMkLst>
        </pc:picChg>
        <pc:picChg chg="add del mod">
          <ac:chgData name="li bo" userId="86e360d6c7446f46" providerId="LiveId" clId="{F9EC82E2-DDE0-4894-BC76-1634278A1D38}" dt="2022-07-27T01:47:52.991" v="16583" actId="478"/>
          <ac:picMkLst>
            <pc:docMk/>
            <pc:sldMk cId="4003026319" sldId="291"/>
            <ac:picMk id="28" creationId="{BECEDE21-4391-49C3-A378-65EF9BDE77E8}"/>
          </ac:picMkLst>
        </pc:picChg>
        <pc:picChg chg="del mod ord">
          <ac:chgData name="li bo" userId="86e360d6c7446f46" providerId="LiveId" clId="{F9EC82E2-DDE0-4894-BC76-1634278A1D38}" dt="2022-07-27T01:54:08.616" v="16597" actId="478"/>
          <ac:picMkLst>
            <pc:docMk/>
            <pc:sldMk cId="4003026319" sldId="291"/>
            <ac:picMk id="30" creationId="{A9EC19C0-EE88-4FDD-86F0-80C8E3875FDE}"/>
          </ac:picMkLst>
        </pc:picChg>
        <pc:picChg chg="add del mod ord">
          <ac:chgData name="li bo" userId="86e360d6c7446f46" providerId="LiveId" clId="{F9EC82E2-DDE0-4894-BC76-1634278A1D38}" dt="2022-07-27T05:17:01.409" v="17722"/>
          <ac:picMkLst>
            <pc:docMk/>
            <pc:sldMk cId="4003026319" sldId="291"/>
            <ac:picMk id="32" creationId="{83F6BDC8-33B4-443C-8BB7-F2DD536563DD}"/>
          </ac:picMkLst>
        </pc:picChg>
        <pc:picChg chg="del mod ord">
          <ac:chgData name="li bo" userId="86e360d6c7446f46" providerId="LiveId" clId="{F9EC82E2-DDE0-4894-BC76-1634278A1D38}" dt="2022-07-27T05:17:01.409" v="17722"/>
          <ac:picMkLst>
            <pc:docMk/>
            <pc:sldMk cId="4003026319" sldId="291"/>
            <ac:picMk id="34" creationId="{D91D2D24-1CA3-402D-BE93-5AB89C9A683B}"/>
          </ac:picMkLst>
        </pc:picChg>
      </pc:sldChg>
      <pc:sldChg chg="addSp delSp modSp add mod">
        <pc:chgData name="li bo" userId="86e360d6c7446f46" providerId="LiveId" clId="{F9EC82E2-DDE0-4894-BC76-1634278A1D38}" dt="2022-07-27T01:13:42.968" v="16494" actId="20577"/>
        <pc:sldMkLst>
          <pc:docMk/>
          <pc:sldMk cId="1330866498" sldId="292"/>
        </pc:sldMkLst>
        <pc:spChg chg="mod">
          <ac:chgData name="li bo" userId="86e360d6c7446f46" providerId="LiveId" clId="{F9EC82E2-DDE0-4894-BC76-1634278A1D38}" dt="2022-07-26T16:09:51.927" v="16478" actId="20577"/>
          <ac:spMkLst>
            <pc:docMk/>
            <pc:sldMk cId="1330866498" sldId="292"/>
            <ac:spMk id="2" creationId="{0C75C674-70A3-4942-B8AC-01028A4EC8A8}"/>
          </ac:spMkLst>
        </pc:spChg>
        <pc:spChg chg="del mod">
          <ac:chgData name="li bo" userId="86e360d6c7446f46" providerId="LiveId" clId="{F9EC82E2-DDE0-4894-BC76-1634278A1D38}" dt="2022-07-26T16:06:51.998" v="16449" actId="478"/>
          <ac:spMkLst>
            <pc:docMk/>
            <pc:sldMk cId="1330866498" sldId="292"/>
            <ac:spMk id="12" creationId="{466E0B89-E861-4A32-8301-FAD0016CF169}"/>
          </ac:spMkLst>
        </pc:spChg>
        <pc:spChg chg="add mod">
          <ac:chgData name="li bo" userId="86e360d6c7446f46" providerId="LiveId" clId="{F9EC82E2-DDE0-4894-BC76-1634278A1D38}" dt="2022-07-27T01:13:42.968" v="16494" actId="20577"/>
          <ac:spMkLst>
            <pc:docMk/>
            <pc:sldMk cId="1330866498" sldId="292"/>
            <ac:spMk id="13" creationId="{F56D877C-DB15-4640-9676-DF0F04690F2F}"/>
          </ac:spMkLst>
        </pc:spChg>
        <pc:picChg chg="del">
          <ac:chgData name="li bo" userId="86e360d6c7446f46" providerId="LiveId" clId="{F9EC82E2-DDE0-4894-BC76-1634278A1D38}" dt="2022-07-26T16:06:53.872" v="16452" actId="478"/>
          <ac:picMkLst>
            <pc:docMk/>
            <pc:sldMk cId="1330866498" sldId="292"/>
            <ac:picMk id="4" creationId="{C33A5CD9-D93D-4A0B-8A62-7FF368B1DE89}"/>
          </ac:picMkLst>
        </pc:picChg>
        <pc:picChg chg="add mod">
          <ac:chgData name="li bo" userId="86e360d6c7446f46" providerId="LiveId" clId="{F9EC82E2-DDE0-4894-BC76-1634278A1D38}" dt="2022-07-26T16:08:57.250" v="16466" actId="1076"/>
          <ac:picMkLst>
            <pc:docMk/>
            <pc:sldMk cId="1330866498" sldId="292"/>
            <ac:picMk id="5" creationId="{98BC5036-D338-45F1-9A2C-1A72ABA8CAE7}"/>
          </ac:picMkLst>
        </pc:picChg>
        <pc:picChg chg="del">
          <ac:chgData name="li bo" userId="86e360d6c7446f46" providerId="LiveId" clId="{F9EC82E2-DDE0-4894-BC76-1634278A1D38}" dt="2022-07-26T16:06:48.914" v="16446" actId="478"/>
          <ac:picMkLst>
            <pc:docMk/>
            <pc:sldMk cId="1330866498" sldId="292"/>
            <ac:picMk id="9" creationId="{E6102677-266D-4E0E-B1C6-CBBAC913C3E8}"/>
          </ac:picMkLst>
        </pc:picChg>
        <pc:picChg chg="del">
          <ac:chgData name="li bo" userId="86e360d6c7446f46" providerId="LiveId" clId="{F9EC82E2-DDE0-4894-BC76-1634278A1D38}" dt="2022-07-26T16:06:49.716" v="16447" actId="478"/>
          <ac:picMkLst>
            <pc:docMk/>
            <pc:sldMk cId="1330866498" sldId="292"/>
            <ac:picMk id="11" creationId="{FC3CA36B-F3DD-43CC-A8BF-312CA73D02BC}"/>
          </ac:picMkLst>
        </pc:picChg>
        <pc:picChg chg="del">
          <ac:chgData name="li bo" userId="86e360d6c7446f46" providerId="LiveId" clId="{F9EC82E2-DDE0-4894-BC76-1634278A1D38}" dt="2022-07-26T16:06:53.323" v="16451" actId="478"/>
          <ac:picMkLst>
            <pc:docMk/>
            <pc:sldMk cId="1330866498" sldId="292"/>
            <ac:picMk id="14" creationId="{8AF5828A-F3D9-4ED8-AF62-F8D4AD38B8C3}"/>
          </ac:picMkLst>
        </pc:picChg>
        <pc:picChg chg="del">
          <ac:chgData name="li bo" userId="86e360d6c7446f46" providerId="LiveId" clId="{F9EC82E2-DDE0-4894-BC76-1634278A1D38}" dt="2022-07-26T16:06:52.469" v="16450" actId="478"/>
          <ac:picMkLst>
            <pc:docMk/>
            <pc:sldMk cId="1330866498" sldId="292"/>
            <ac:picMk id="16" creationId="{30E9F2AE-B473-4847-961E-7DDEFB9998EB}"/>
          </ac:picMkLst>
        </pc:picChg>
      </pc:sldChg>
      <pc:sldChg chg="new del">
        <pc:chgData name="li bo" userId="86e360d6c7446f46" providerId="LiveId" clId="{F9EC82E2-DDE0-4894-BC76-1634278A1D38}" dt="2022-07-26T16:06:44.788" v="16444" actId="47"/>
        <pc:sldMkLst>
          <pc:docMk/>
          <pc:sldMk cId="2359736406" sldId="292"/>
        </pc:sldMkLst>
      </pc:sldChg>
      <pc:sldChg chg="addSp delSp modSp add mod ord">
        <pc:chgData name="li bo" userId="86e360d6c7446f46" providerId="LiveId" clId="{F9EC82E2-DDE0-4894-BC76-1634278A1D38}" dt="2022-08-06T09:17:37.885" v="20467" actId="6549"/>
        <pc:sldMkLst>
          <pc:docMk/>
          <pc:sldMk cId="735516339" sldId="293"/>
        </pc:sldMkLst>
        <pc:spChg chg="mod">
          <ac:chgData name="li bo" userId="86e360d6c7446f46" providerId="LiveId" clId="{F9EC82E2-DDE0-4894-BC76-1634278A1D38}" dt="2022-07-27T02:02:25.934" v="16666" actId="20577"/>
          <ac:spMkLst>
            <pc:docMk/>
            <pc:sldMk cId="735516339" sldId="293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8-06T09:17:37.885" v="20467" actId="6549"/>
          <ac:spMkLst>
            <pc:docMk/>
            <pc:sldMk cId="735516339" sldId="293"/>
            <ac:spMk id="10" creationId="{142BECBF-1BB6-4021-80E2-8A49FE7FEDD0}"/>
          </ac:spMkLst>
        </pc:spChg>
        <pc:spChg chg="del">
          <ac:chgData name="li bo" userId="86e360d6c7446f46" providerId="LiveId" clId="{F9EC82E2-DDE0-4894-BC76-1634278A1D38}" dt="2022-07-27T02:01:07.293" v="16653" actId="478"/>
          <ac:spMkLst>
            <pc:docMk/>
            <pc:sldMk cId="735516339" sldId="293"/>
            <ac:spMk id="20" creationId="{8783DE94-184F-4563-AFB1-BB0769D05E76}"/>
          </ac:spMkLst>
        </pc:spChg>
        <pc:spChg chg="del">
          <ac:chgData name="li bo" userId="86e360d6c7446f46" providerId="LiveId" clId="{F9EC82E2-DDE0-4894-BC76-1634278A1D38}" dt="2022-07-27T02:01:07.293" v="16653" actId="478"/>
          <ac:spMkLst>
            <pc:docMk/>
            <pc:sldMk cId="735516339" sldId="293"/>
            <ac:spMk id="21" creationId="{2F8048E6-2809-4B87-A5D3-5E7A8AA72B45}"/>
          </ac:spMkLst>
        </pc:spChg>
        <pc:spChg chg="del">
          <ac:chgData name="li bo" userId="86e360d6c7446f46" providerId="LiveId" clId="{F9EC82E2-DDE0-4894-BC76-1634278A1D38}" dt="2022-07-27T02:01:07.293" v="16653" actId="478"/>
          <ac:spMkLst>
            <pc:docMk/>
            <pc:sldMk cId="735516339" sldId="293"/>
            <ac:spMk id="22" creationId="{56AA6FA5-A9FB-4308-9F5A-9C19D6D57F97}"/>
          </ac:spMkLst>
        </pc:spChg>
        <pc:spChg chg="del">
          <ac:chgData name="li bo" userId="86e360d6c7446f46" providerId="LiveId" clId="{F9EC82E2-DDE0-4894-BC76-1634278A1D38}" dt="2022-07-27T02:01:07.293" v="16653" actId="478"/>
          <ac:spMkLst>
            <pc:docMk/>
            <pc:sldMk cId="735516339" sldId="293"/>
            <ac:spMk id="23" creationId="{0B367ACF-B9BA-4E0E-9D84-B51C0AADF884}"/>
          </ac:spMkLst>
        </pc:spChg>
        <pc:spChg chg="del">
          <ac:chgData name="li bo" userId="86e360d6c7446f46" providerId="LiveId" clId="{F9EC82E2-DDE0-4894-BC76-1634278A1D38}" dt="2022-07-27T02:01:07.293" v="16653" actId="478"/>
          <ac:spMkLst>
            <pc:docMk/>
            <pc:sldMk cId="735516339" sldId="293"/>
            <ac:spMk id="24" creationId="{D3836D6B-3812-4CAD-B995-725DE0DA33D7}"/>
          </ac:spMkLst>
        </pc:spChg>
        <pc:spChg chg="del">
          <ac:chgData name="li bo" userId="86e360d6c7446f46" providerId="LiveId" clId="{F9EC82E2-DDE0-4894-BC76-1634278A1D38}" dt="2022-07-27T02:01:07.293" v="16653" actId="478"/>
          <ac:spMkLst>
            <pc:docMk/>
            <pc:sldMk cId="735516339" sldId="293"/>
            <ac:spMk id="25" creationId="{2CCB9725-6F5C-459E-8A39-A9625307174B}"/>
          </ac:spMkLst>
        </pc:spChg>
        <pc:picChg chg="del mod ord">
          <ac:chgData name="li bo" userId="86e360d6c7446f46" providerId="LiveId" clId="{F9EC82E2-DDE0-4894-BC76-1634278A1D38}" dt="2022-07-27T05:15:56.615" v="17662" actId="478"/>
          <ac:picMkLst>
            <pc:docMk/>
            <pc:sldMk cId="735516339" sldId="293"/>
            <ac:picMk id="4" creationId="{D3D19DEB-5BD1-47EC-ACEA-71D406F0C3AE}"/>
          </ac:picMkLst>
        </pc:picChg>
        <pc:picChg chg="del mod ord">
          <ac:chgData name="li bo" userId="86e360d6c7446f46" providerId="LiveId" clId="{F9EC82E2-DDE0-4894-BC76-1634278A1D38}" dt="2022-07-27T05:16:27.229" v="17677" actId="478"/>
          <ac:picMkLst>
            <pc:docMk/>
            <pc:sldMk cId="735516339" sldId="293"/>
            <ac:picMk id="6" creationId="{1D90E77C-DC9D-4297-B5E3-AE447BB007D0}"/>
          </ac:picMkLst>
        </pc:picChg>
        <pc:picChg chg="del mod ord">
          <ac:chgData name="li bo" userId="86e360d6c7446f46" providerId="LiveId" clId="{F9EC82E2-DDE0-4894-BC76-1634278A1D38}" dt="2022-07-27T05:16:40.007" v="17691" actId="478"/>
          <ac:picMkLst>
            <pc:docMk/>
            <pc:sldMk cId="735516339" sldId="293"/>
            <ac:picMk id="8" creationId="{EB931A38-0569-4C54-BB49-7A0EE96B9DB5}"/>
          </ac:picMkLst>
        </pc:picChg>
        <pc:picChg chg="mod ord">
          <ac:chgData name="li bo" userId="86e360d6c7446f46" providerId="LiveId" clId="{F9EC82E2-DDE0-4894-BC76-1634278A1D38}" dt="2022-07-29T10:20:13.139" v="19106" actId="1076"/>
          <ac:picMkLst>
            <pc:docMk/>
            <pc:sldMk cId="735516339" sldId="293"/>
            <ac:picMk id="11" creationId="{832A83F5-A80A-46AC-B9D4-44E1580DFC58}"/>
          </ac:picMkLst>
        </pc:picChg>
        <pc:picChg chg="add del mod">
          <ac:chgData name="li bo" userId="86e360d6c7446f46" providerId="LiveId" clId="{F9EC82E2-DDE0-4894-BC76-1634278A1D38}" dt="2022-07-27T05:15:48.165" v="17648" actId="478"/>
          <ac:picMkLst>
            <pc:docMk/>
            <pc:sldMk cId="735516339" sldId="293"/>
            <ac:picMk id="12" creationId="{83949752-9F68-43B8-A5CA-139299EABDE2}"/>
          </ac:picMkLst>
        </pc:picChg>
        <pc:picChg chg="mod">
          <ac:chgData name="li bo" userId="86e360d6c7446f46" providerId="LiveId" clId="{F9EC82E2-DDE0-4894-BC76-1634278A1D38}" dt="2022-07-27T10:26:55.042" v="18153" actId="1076"/>
          <ac:picMkLst>
            <pc:docMk/>
            <pc:sldMk cId="735516339" sldId="293"/>
            <ac:picMk id="14" creationId="{763F1801-D01A-44D3-8314-2BAD9A7D2805}"/>
          </ac:picMkLst>
        </pc:picChg>
        <pc:picChg chg="del">
          <ac:chgData name="li bo" userId="86e360d6c7446f46" providerId="LiveId" clId="{F9EC82E2-DDE0-4894-BC76-1634278A1D38}" dt="2022-07-27T02:01:09.197" v="16655" actId="478"/>
          <ac:picMkLst>
            <pc:docMk/>
            <pc:sldMk cId="735516339" sldId="293"/>
            <ac:picMk id="16" creationId="{B8896185-F7DB-4DC1-8F9B-97932A78C6F4}"/>
          </ac:picMkLst>
        </pc:picChg>
        <pc:picChg chg="del mod">
          <ac:chgData name="li bo" userId="86e360d6c7446f46" providerId="LiveId" clId="{F9EC82E2-DDE0-4894-BC76-1634278A1D38}" dt="2022-07-27T10:29:43.700" v="18175" actId="478"/>
          <ac:picMkLst>
            <pc:docMk/>
            <pc:sldMk cId="735516339" sldId="293"/>
            <ac:picMk id="17" creationId="{F39BF391-3D48-459B-A795-688012739273}"/>
          </ac:picMkLst>
        </pc:picChg>
        <pc:picChg chg="del">
          <ac:chgData name="li bo" userId="86e360d6c7446f46" providerId="LiveId" clId="{F9EC82E2-DDE0-4894-BC76-1634278A1D38}" dt="2022-07-27T02:01:08.286" v="16654" actId="478"/>
          <ac:picMkLst>
            <pc:docMk/>
            <pc:sldMk cId="735516339" sldId="293"/>
            <ac:picMk id="19" creationId="{C90B64CD-8498-4C59-B9AC-E57651A165AB}"/>
          </ac:picMkLst>
        </pc:picChg>
        <pc:picChg chg="del mod ord">
          <ac:chgData name="li bo" userId="86e360d6c7446f46" providerId="LiveId" clId="{F9EC82E2-DDE0-4894-BC76-1634278A1D38}" dt="2022-07-27T14:05:54.281" v="18582" actId="478"/>
          <ac:picMkLst>
            <pc:docMk/>
            <pc:sldMk cId="735516339" sldId="293"/>
            <ac:picMk id="26" creationId="{E57D670B-2E65-4383-A52C-AF422A556432}"/>
          </ac:picMkLst>
        </pc:picChg>
        <pc:picChg chg="del mod">
          <ac:chgData name="li bo" userId="86e360d6c7446f46" providerId="LiveId" clId="{F9EC82E2-DDE0-4894-BC76-1634278A1D38}" dt="2022-07-27T10:46:37.774" v="18333" actId="478"/>
          <ac:picMkLst>
            <pc:docMk/>
            <pc:sldMk cId="735516339" sldId="293"/>
            <ac:picMk id="28" creationId="{C7E42912-2701-4920-ADFA-8B13FEEFA635}"/>
          </ac:picMkLst>
        </pc:picChg>
        <pc:picChg chg="del mod ord">
          <ac:chgData name="li bo" userId="86e360d6c7446f46" providerId="LiveId" clId="{F9EC82E2-DDE0-4894-BC76-1634278A1D38}" dt="2022-07-27T10:49:58.965" v="18350" actId="478"/>
          <ac:picMkLst>
            <pc:docMk/>
            <pc:sldMk cId="735516339" sldId="293"/>
            <ac:picMk id="30" creationId="{D8D8D6E0-5FDA-4448-924F-2832FAB39D60}"/>
          </ac:picMkLst>
        </pc:picChg>
        <pc:picChg chg="add mod">
          <ac:chgData name="li bo" userId="86e360d6c7446f46" providerId="LiveId" clId="{F9EC82E2-DDE0-4894-BC76-1634278A1D38}" dt="2022-07-27T10:49:33.847" v="18337" actId="571"/>
          <ac:picMkLst>
            <pc:docMk/>
            <pc:sldMk cId="735516339" sldId="293"/>
            <ac:picMk id="31" creationId="{BCB1991C-87C5-40BC-B6C9-36F893C8B767}"/>
          </ac:picMkLst>
        </pc:picChg>
        <pc:picChg chg="del mod ord">
          <ac:chgData name="li bo" userId="86e360d6c7446f46" providerId="LiveId" clId="{F9EC82E2-DDE0-4894-BC76-1634278A1D38}" dt="2022-07-27T10:51:20.666" v="18364" actId="478"/>
          <ac:picMkLst>
            <pc:docMk/>
            <pc:sldMk cId="735516339" sldId="293"/>
            <ac:picMk id="33" creationId="{67B5ABAA-D4A0-4700-B98B-0CEB5D180347}"/>
          </ac:picMkLst>
        </pc:picChg>
        <pc:picChg chg="del mod ord">
          <ac:chgData name="li bo" userId="86e360d6c7446f46" providerId="LiveId" clId="{F9EC82E2-DDE0-4894-BC76-1634278A1D38}" dt="2022-07-27T10:53:22.269" v="18426" actId="478"/>
          <ac:picMkLst>
            <pc:docMk/>
            <pc:sldMk cId="735516339" sldId="293"/>
            <ac:picMk id="35" creationId="{C8E8AFC6-0090-4629-8303-D5C20E4696EB}"/>
          </ac:picMkLst>
        </pc:picChg>
        <pc:picChg chg="del mod ord">
          <ac:chgData name="li bo" userId="86e360d6c7446f46" providerId="LiveId" clId="{F9EC82E2-DDE0-4894-BC76-1634278A1D38}" dt="2022-07-27T10:53:45.041" v="18440" actId="478"/>
          <ac:picMkLst>
            <pc:docMk/>
            <pc:sldMk cId="735516339" sldId="293"/>
            <ac:picMk id="37" creationId="{8A06CAFC-0BAA-4F4D-B53D-BBA5E90BD258}"/>
          </ac:picMkLst>
        </pc:picChg>
        <pc:picChg chg="del mod ord">
          <ac:chgData name="li bo" userId="86e360d6c7446f46" providerId="LiveId" clId="{F9EC82E2-DDE0-4894-BC76-1634278A1D38}" dt="2022-07-27T10:54:07.092" v="18454" actId="478"/>
          <ac:picMkLst>
            <pc:docMk/>
            <pc:sldMk cId="735516339" sldId="293"/>
            <ac:picMk id="39" creationId="{78D3F688-4C89-4231-8B6C-FEC6ED46BE34}"/>
          </ac:picMkLst>
        </pc:picChg>
        <pc:picChg chg="mod ord">
          <ac:chgData name="li bo" userId="86e360d6c7446f46" providerId="LiveId" clId="{F9EC82E2-DDE0-4894-BC76-1634278A1D38}" dt="2022-07-29T10:20:21.623" v="19108" actId="1076"/>
          <ac:picMkLst>
            <pc:docMk/>
            <pc:sldMk cId="735516339" sldId="293"/>
            <ac:picMk id="41" creationId="{83962BA9-480D-422F-9012-A76CC3A464C3}"/>
          </ac:picMkLst>
        </pc:picChg>
        <pc:picChg chg="del mod">
          <ac:chgData name="li bo" userId="86e360d6c7446f46" providerId="LiveId" clId="{F9EC82E2-DDE0-4894-BC76-1634278A1D38}" dt="2022-07-27T11:00:07.436" v="18497" actId="478"/>
          <ac:picMkLst>
            <pc:docMk/>
            <pc:sldMk cId="735516339" sldId="293"/>
            <ac:picMk id="43" creationId="{541DDEB5-62D0-42B6-A0B9-E0807278AC55}"/>
          </ac:picMkLst>
        </pc:picChg>
        <pc:picChg chg="del mod ord">
          <ac:chgData name="li bo" userId="86e360d6c7446f46" providerId="LiveId" clId="{F9EC82E2-DDE0-4894-BC76-1634278A1D38}" dt="2022-07-27T11:00:24.178" v="18511" actId="478"/>
          <ac:picMkLst>
            <pc:docMk/>
            <pc:sldMk cId="735516339" sldId="293"/>
            <ac:picMk id="45" creationId="{E31FA4A1-0505-4BF6-88ED-1D42612D5334}"/>
          </ac:picMkLst>
        </pc:picChg>
        <pc:picChg chg="del mod ord">
          <ac:chgData name="li bo" userId="86e360d6c7446f46" providerId="LiveId" clId="{F9EC82E2-DDE0-4894-BC76-1634278A1D38}" dt="2022-07-27T11:00:32.305" v="18525" actId="478"/>
          <ac:picMkLst>
            <pc:docMk/>
            <pc:sldMk cId="735516339" sldId="293"/>
            <ac:picMk id="47" creationId="{5D057C50-03E9-4ABC-B411-E70A1316780C}"/>
          </ac:picMkLst>
        </pc:picChg>
        <pc:picChg chg="mod ord">
          <ac:chgData name="li bo" userId="86e360d6c7446f46" providerId="LiveId" clId="{F9EC82E2-DDE0-4894-BC76-1634278A1D38}" dt="2022-07-29T10:20:25.398" v="19109" actId="1076"/>
          <ac:picMkLst>
            <pc:docMk/>
            <pc:sldMk cId="735516339" sldId="293"/>
            <ac:picMk id="49" creationId="{22C29E60-22A9-4892-BE98-8545E6D2B8D3}"/>
          </ac:picMkLst>
        </pc:picChg>
        <pc:picChg chg="mod ord">
          <ac:chgData name="li bo" userId="86e360d6c7446f46" providerId="LiveId" clId="{F9EC82E2-DDE0-4894-BC76-1634278A1D38}" dt="2022-07-29T10:19:58.536" v="19104" actId="1076"/>
          <ac:picMkLst>
            <pc:docMk/>
            <pc:sldMk cId="735516339" sldId="293"/>
            <ac:picMk id="51" creationId="{47E5EEBA-ECA2-4D53-836F-FBB3583B9119}"/>
          </ac:picMkLst>
        </pc:picChg>
      </pc:sldChg>
      <pc:sldChg chg="addSp delSp modSp add mod ord">
        <pc:chgData name="li bo" userId="86e360d6c7446f46" providerId="LiveId" clId="{F9EC82E2-DDE0-4894-BC76-1634278A1D38}" dt="2022-08-04T03:48:24.553" v="20416" actId="962"/>
        <pc:sldMkLst>
          <pc:docMk/>
          <pc:sldMk cId="168400158" sldId="294"/>
        </pc:sldMkLst>
        <pc:spChg chg="mod">
          <ac:chgData name="li bo" userId="86e360d6c7446f46" providerId="LiveId" clId="{F9EC82E2-DDE0-4894-BC76-1634278A1D38}" dt="2022-07-27T02:06:11.687" v="16707" actId="20577"/>
          <ac:spMkLst>
            <pc:docMk/>
            <pc:sldMk cId="168400158" sldId="294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7T02:39:52.647" v="16807" actId="20577"/>
          <ac:spMkLst>
            <pc:docMk/>
            <pc:sldMk cId="168400158" sldId="294"/>
            <ac:spMk id="10" creationId="{142BECBF-1BB6-4021-80E2-8A49FE7FEDD0}"/>
          </ac:spMkLst>
        </pc:spChg>
        <pc:spChg chg="add mod">
          <ac:chgData name="li bo" userId="86e360d6c7446f46" providerId="LiveId" clId="{F9EC82E2-DDE0-4894-BC76-1634278A1D38}" dt="2022-07-27T02:51:44.205" v="16924" actId="1076"/>
          <ac:spMkLst>
            <pc:docMk/>
            <pc:sldMk cId="168400158" sldId="294"/>
            <ac:spMk id="18" creationId="{0EB19437-1279-4422-83B7-F53CAA3868E9}"/>
          </ac:spMkLst>
        </pc:spChg>
        <pc:spChg chg="add mod">
          <ac:chgData name="li bo" userId="86e360d6c7446f46" providerId="LiveId" clId="{F9EC82E2-DDE0-4894-BC76-1634278A1D38}" dt="2022-07-27T02:51:44.205" v="16924" actId="1076"/>
          <ac:spMkLst>
            <pc:docMk/>
            <pc:sldMk cId="168400158" sldId="294"/>
            <ac:spMk id="23" creationId="{F99D9034-FD74-403D-960E-180B2CD546B6}"/>
          </ac:spMkLst>
        </pc:spChg>
        <pc:spChg chg="add del mod">
          <ac:chgData name="li bo" userId="86e360d6c7446f46" providerId="LiveId" clId="{F9EC82E2-DDE0-4894-BC76-1634278A1D38}" dt="2022-07-27T02:52:56.864" v="16965" actId="1076"/>
          <ac:spMkLst>
            <pc:docMk/>
            <pc:sldMk cId="168400158" sldId="294"/>
            <ac:spMk id="24" creationId="{DD8AB515-58CC-4F50-BD52-0AA2B862B7D5}"/>
          </ac:spMkLst>
        </pc:spChg>
        <pc:picChg chg="del mod">
          <ac:chgData name="li bo" userId="86e360d6c7446f46" providerId="LiveId" clId="{F9EC82E2-DDE0-4894-BC76-1634278A1D38}" dt="2022-07-27T02:36:50.247" v="16749" actId="478"/>
          <ac:picMkLst>
            <pc:docMk/>
            <pc:sldMk cId="168400158" sldId="294"/>
            <ac:picMk id="4" creationId="{6C2C6D32-BFA0-43B0-A5C0-50740DE033F9}"/>
          </ac:picMkLst>
        </pc:picChg>
        <pc:picChg chg="mod ord">
          <ac:chgData name="li bo" userId="86e360d6c7446f46" providerId="LiveId" clId="{F9EC82E2-DDE0-4894-BC76-1634278A1D38}" dt="2022-08-04T03:48:24.553" v="20416" actId="962"/>
          <ac:picMkLst>
            <pc:docMk/>
            <pc:sldMk cId="168400158" sldId="294"/>
            <ac:picMk id="4" creationId="{BCF19EA5-8029-4C3F-9B3F-1A40E2C63ED6}"/>
          </ac:picMkLst>
        </pc:picChg>
        <pc:picChg chg="del mod ord">
          <ac:chgData name="li bo" userId="86e360d6c7446f46" providerId="LiveId" clId="{F9EC82E2-DDE0-4894-BC76-1634278A1D38}" dt="2022-07-27T02:38:08.701" v="16764" actId="478"/>
          <ac:picMkLst>
            <pc:docMk/>
            <pc:sldMk cId="168400158" sldId="294"/>
            <ac:picMk id="6" creationId="{AB1DAD96-6D08-469D-B610-89050AB0FAA3}"/>
          </ac:picMkLst>
        </pc:picChg>
        <pc:picChg chg="del mod ord">
          <ac:chgData name="li bo" userId="86e360d6c7446f46" providerId="LiveId" clId="{F9EC82E2-DDE0-4894-BC76-1634278A1D38}" dt="2022-07-27T02:38:57.005" v="16778" actId="478"/>
          <ac:picMkLst>
            <pc:docMk/>
            <pc:sldMk cId="168400158" sldId="294"/>
            <ac:picMk id="8" creationId="{7FDF5933-E3BB-48D1-ADA5-39C399118352}"/>
          </ac:picMkLst>
        </pc:picChg>
        <pc:picChg chg="del mod ord">
          <ac:chgData name="li bo" userId="86e360d6c7446f46" providerId="LiveId" clId="{F9EC82E2-DDE0-4894-BC76-1634278A1D38}" dt="2022-07-27T02:43:25.128" v="16847" actId="478"/>
          <ac:picMkLst>
            <pc:docMk/>
            <pc:sldMk cId="168400158" sldId="294"/>
            <ac:picMk id="11" creationId="{DFA2C2F5-1FB9-46C8-8DBA-F176AA5F8D15}"/>
          </ac:picMkLst>
        </pc:picChg>
        <pc:picChg chg="del mod">
          <ac:chgData name="li bo" userId="86e360d6c7446f46" providerId="LiveId" clId="{F9EC82E2-DDE0-4894-BC76-1634278A1D38}" dt="2022-07-27T02:42:50.413" v="16830" actId="478"/>
          <ac:picMkLst>
            <pc:docMk/>
            <pc:sldMk cId="168400158" sldId="294"/>
            <ac:picMk id="13" creationId="{E838F853-849D-45B9-8114-C9979179897A}"/>
          </ac:picMkLst>
        </pc:picChg>
        <pc:picChg chg="mod ord">
          <ac:chgData name="li bo" userId="86e360d6c7446f46" providerId="LiveId" clId="{F9EC82E2-DDE0-4894-BC76-1634278A1D38}" dt="2022-07-27T02:45:26.240" v="16858" actId="1076"/>
          <ac:picMkLst>
            <pc:docMk/>
            <pc:sldMk cId="168400158" sldId="294"/>
            <ac:picMk id="15" creationId="{365F3CC2-FD2F-4762-8E07-E05059A6D674}"/>
          </ac:picMkLst>
        </pc:picChg>
        <pc:picChg chg="del mod ord">
          <ac:chgData name="li bo" userId="86e360d6c7446f46" providerId="LiveId" clId="{F9EC82E2-DDE0-4894-BC76-1634278A1D38}" dt="2022-07-27T02:47:59.555" v="16904" actId="478"/>
          <ac:picMkLst>
            <pc:docMk/>
            <pc:sldMk cId="168400158" sldId="294"/>
            <ac:picMk id="17" creationId="{397BAE24-32E9-43C9-8A92-ED294CDA1AE8}"/>
          </ac:picMkLst>
        </pc:picChg>
        <pc:picChg chg="del mod">
          <ac:chgData name="li bo" userId="86e360d6c7446f46" providerId="LiveId" clId="{F9EC82E2-DDE0-4894-BC76-1634278A1D38}" dt="2022-08-04T03:48:24.551" v="20414" actId="478"/>
          <ac:picMkLst>
            <pc:docMk/>
            <pc:sldMk cId="168400158" sldId="294"/>
            <ac:picMk id="20" creationId="{DABB91CA-3283-4729-B7BF-7FCF5824B0A5}"/>
          </ac:picMkLst>
        </pc:picChg>
        <pc:picChg chg="del mod ord">
          <ac:chgData name="li bo" userId="86e360d6c7446f46" providerId="LiveId" clId="{F9EC82E2-DDE0-4894-BC76-1634278A1D38}" dt="2022-07-27T02:54:36.949" v="16982" actId="478"/>
          <ac:picMkLst>
            <pc:docMk/>
            <pc:sldMk cId="168400158" sldId="294"/>
            <ac:picMk id="22" creationId="{5DEEE9FB-22A5-42BC-8CE7-617DCDA1627D}"/>
          </ac:picMkLst>
        </pc:picChg>
        <pc:picChg chg="mod ord">
          <ac:chgData name="li bo" userId="86e360d6c7446f46" providerId="LiveId" clId="{F9EC82E2-DDE0-4894-BC76-1634278A1D38}" dt="2022-07-27T02:54:36.949" v="16984" actId="962"/>
          <ac:picMkLst>
            <pc:docMk/>
            <pc:sldMk cId="168400158" sldId="294"/>
            <ac:picMk id="26" creationId="{5B3F82AE-426E-490C-A1D7-75EE0E5145A5}"/>
          </ac:picMkLst>
        </pc:picChg>
      </pc:sldChg>
      <pc:sldChg chg="modSp add del mod">
        <pc:chgData name="li bo" userId="86e360d6c7446f46" providerId="LiveId" clId="{F9EC82E2-DDE0-4894-BC76-1634278A1D38}" dt="2022-07-27T02:49:30.509" v="16907" actId="47"/>
        <pc:sldMkLst>
          <pc:docMk/>
          <pc:sldMk cId="1597167979" sldId="295"/>
        </pc:sldMkLst>
        <pc:spChg chg="mod">
          <ac:chgData name="li bo" userId="86e360d6c7446f46" providerId="LiveId" clId="{F9EC82E2-DDE0-4894-BC76-1634278A1D38}" dt="2022-07-27T02:47:33.647" v="16887" actId="20577"/>
          <ac:spMkLst>
            <pc:docMk/>
            <pc:sldMk cId="1597167979" sldId="295"/>
            <ac:spMk id="2" creationId="{0C75C674-70A3-4942-B8AC-01028A4EC8A8}"/>
          </ac:spMkLst>
        </pc:spChg>
        <pc:picChg chg="mod">
          <ac:chgData name="li bo" userId="86e360d6c7446f46" providerId="LiveId" clId="{F9EC82E2-DDE0-4894-BC76-1634278A1D38}" dt="2022-07-27T02:47:44.168" v="16889" actId="1076"/>
          <ac:picMkLst>
            <pc:docMk/>
            <pc:sldMk cId="1597167979" sldId="295"/>
            <ac:picMk id="20" creationId="{DABB91CA-3283-4729-B7BF-7FCF5824B0A5}"/>
          </ac:picMkLst>
        </pc:picChg>
      </pc:sldChg>
      <pc:sldChg chg="addSp delSp modSp add mod">
        <pc:chgData name="li bo" userId="86e360d6c7446f46" providerId="LiveId" clId="{F9EC82E2-DDE0-4894-BC76-1634278A1D38}" dt="2022-07-27T16:20:06.052" v="18618" actId="20577"/>
        <pc:sldMkLst>
          <pc:docMk/>
          <pc:sldMk cId="3811224318" sldId="295"/>
        </pc:sldMkLst>
        <pc:spChg chg="mod">
          <ac:chgData name="li bo" userId="86e360d6c7446f46" providerId="LiveId" clId="{F9EC82E2-DDE0-4894-BC76-1634278A1D38}" dt="2022-07-27T03:24:16.856" v="17024" actId="20577"/>
          <ac:spMkLst>
            <pc:docMk/>
            <pc:sldMk cId="3811224318" sldId="295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7-27T16:20:06.052" v="18618" actId="20577"/>
          <ac:spMkLst>
            <pc:docMk/>
            <pc:sldMk cId="3811224318" sldId="295"/>
            <ac:spMk id="10" creationId="{142BECBF-1BB6-4021-80E2-8A49FE7FEDD0}"/>
          </ac:spMkLst>
        </pc:spChg>
        <pc:spChg chg="del">
          <ac:chgData name="li bo" userId="86e360d6c7446f46" providerId="LiveId" clId="{F9EC82E2-DDE0-4894-BC76-1634278A1D38}" dt="2022-07-27T03:24:21.629" v="17025" actId="478"/>
          <ac:spMkLst>
            <pc:docMk/>
            <pc:sldMk cId="3811224318" sldId="295"/>
            <ac:spMk id="18" creationId="{0EB19437-1279-4422-83B7-F53CAA3868E9}"/>
          </ac:spMkLst>
        </pc:spChg>
        <pc:spChg chg="del">
          <ac:chgData name="li bo" userId="86e360d6c7446f46" providerId="LiveId" clId="{F9EC82E2-DDE0-4894-BC76-1634278A1D38}" dt="2022-07-27T03:24:21.629" v="17025" actId="478"/>
          <ac:spMkLst>
            <pc:docMk/>
            <pc:sldMk cId="3811224318" sldId="295"/>
            <ac:spMk id="23" creationId="{F99D9034-FD74-403D-960E-180B2CD546B6}"/>
          </ac:spMkLst>
        </pc:spChg>
        <pc:spChg chg="del">
          <ac:chgData name="li bo" userId="86e360d6c7446f46" providerId="LiveId" clId="{F9EC82E2-DDE0-4894-BC76-1634278A1D38}" dt="2022-07-27T03:24:21.629" v="17025" actId="478"/>
          <ac:spMkLst>
            <pc:docMk/>
            <pc:sldMk cId="3811224318" sldId="295"/>
            <ac:spMk id="24" creationId="{DD8AB515-58CC-4F50-BD52-0AA2B862B7D5}"/>
          </ac:spMkLst>
        </pc:spChg>
        <pc:picChg chg="mod ord">
          <ac:chgData name="li bo" userId="86e360d6c7446f46" providerId="LiveId" clId="{F9EC82E2-DDE0-4894-BC76-1634278A1D38}" dt="2022-07-27T04:02:26.223" v="17446" actId="1076"/>
          <ac:picMkLst>
            <pc:docMk/>
            <pc:sldMk cId="3811224318" sldId="295"/>
            <ac:picMk id="4" creationId="{F088F3F0-2845-451B-A5AB-1BD138D68269}"/>
          </ac:picMkLst>
        </pc:picChg>
        <pc:picChg chg="del mod">
          <ac:chgData name="li bo" userId="86e360d6c7446f46" providerId="LiveId" clId="{F9EC82E2-DDE0-4894-BC76-1634278A1D38}" dt="2022-07-27T03:58:13.095" v="17382" actId="478"/>
          <ac:picMkLst>
            <pc:docMk/>
            <pc:sldMk cId="3811224318" sldId="295"/>
            <ac:picMk id="6" creationId="{A92EC824-9B15-4C46-B99D-7875CAD5DA80}"/>
          </ac:picMkLst>
        </pc:picChg>
        <pc:picChg chg="mod ord">
          <ac:chgData name="li bo" userId="86e360d6c7446f46" providerId="LiveId" clId="{F9EC82E2-DDE0-4894-BC76-1634278A1D38}" dt="2022-07-27T04:03:32.839" v="17499" actId="1076"/>
          <ac:picMkLst>
            <pc:docMk/>
            <pc:sldMk cId="3811224318" sldId="295"/>
            <ac:picMk id="8" creationId="{6E07742C-AE84-4860-AC27-8C5D25D67678}"/>
          </ac:picMkLst>
        </pc:picChg>
        <pc:picChg chg="add del mod">
          <ac:chgData name="li bo" userId="86e360d6c7446f46" providerId="LiveId" clId="{F9EC82E2-DDE0-4894-BC76-1634278A1D38}" dt="2022-07-27T03:42:07.106" v="17115" actId="478"/>
          <ac:picMkLst>
            <pc:docMk/>
            <pc:sldMk cId="3811224318" sldId="295"/>
            <ac:picMk id="11" creationId="{EDE172C1-AB24-4336-AF93-96DF9F39A71E}"/>
          </ac:picMkLst>
        </pc:picChg>
        <pc:picChg chg="del mod ord">
          <ac:chgData name="li bo" userId="86e360d6c7446f46" providerId="LiveId" clId="{F9EC82E2-DDE0-4894-BC76-1634278A1D38}" dt="2022-07-27T03:58:23.806" v="17397" actId="478"/>
          <ac:picMkLst>
            <pc:docMk/>
            <pc:sldMk cId="3811224318" sldId="295"/>
            <ac:picMk id="12" creationId="{4CF3DBD2-63B0-4BA7-A743-09BA7AFB116A}"/>
          </ac:picMkLst>
        </pc:picChg>
        <pc:picChg chg="mod ord">
          <ac:chgData name="li bo" userId="86e360d6c7446f46" providerId="LiveId" clId="{F9EC82E2-DDE0-4894-BC76-1634278A1D38}" dt="2022-07-27T04:02:26.223" v="17446" actId="1076"/>
          <ac:picMkLst>
            <pc:docMk/>
            <pc:sldMk cId="3811224318" sldId="295"/>
            <ac:picMk id="14" creationId="{1B56DC91-FC4C-4407-BD12-CEF8FF1F0C81}"/>
          </ac:picMkLst>
        </pc:picChg>
        <pc:picChg chg="del">
          <ac:chgData name="li bo" userId="86e360d6c7446f46" providerId="LiveId" clId="{F9EC82E2-DDE0-4894-BC76-1634278A1D38}" dt="2022-07-27T03:24:22.341" v="17026" actId="478"/>
          <ac:picMkLst>
            <pc:docMk/>
            <pc:sldMk cId="3811224318" sldId="295"/>
            <ac:picMk id="15" creationId="{365F3CC2-FD2F-4762-8E07-E05059A6D674}"/>
          </ac:picMkLst>
        </pc:picChg>
        <pc:picChg chg="add del mod">
          <ac:chgData name="li bo" userId="86e360d6c7446f46" providerId="LiveId" clId="{F9EC82E2-DDE0-4894-BC76-1634278A1D38}" dt="2022-07-27T03:45:57.777" v="17168" actId="478"/>
          <ac:picMkLst>
            <pc:docMk/>
            <pc:sldMk cId="3811224318" sldId="295"/>
            <ac:picMk id="16" creationId="{25A5AC5B-2317-4AD2-B1A7-EABBC4C0BAF9}"/>
          </ac:picMkLst>
        </pc:picChg>
        <pc:picChg chg="del mod">
          <ac:chgData name="li bo" userId="86e360d6c7446f46" providerId="LiveId" clId="{F9EC82E2-DDE0-4894-BC76-1634278A1D38}" dt="2022-07-27T04:01:22.773" v="17426" actId="478"/>
          <ac:picMkLst>
            <pc:docMk/>
            <pc:sldMk cId="3811224318" sldId="295"/>
            <ac:picMk id="19" creationId="{F516E97B-8D09-481C-A324-ED2E685243DB}"/>
          </ac:picMkLst>
        </pc:picChg>
        <pc:picChg chg="del">
          <ac:chgData name="li bo" userId="86e360d6c7446f46" providerId="LiveId" clId="{F9EC82E2-DDE0-4894-BC76-1634278A1D38}" dt="2022-07-27T03:24:21.629" v="17025" actId="478"/>
          <ac:picMkLst>
            <pc:docMk/>
            <pc:sldMk cId="3811224318" sldId="295"/>
            <ac:picMk id="20" creationId="{DABB91CA-3283-4729-B7BF-7FCF5824B0A5}"/>
          </ac:picMkLst>
        </pc:picChg>
        <pc:picChg chg="mod ord">
          <ac:chgData name="li bo" userId="86e360d6c7446f46" providerId="LiveId" clId="{F9EC82E2-DDE0-4894-BC76-1634278A1D38}" dt="2022-07-27T04:03:07.457" v="17495" actId="1076"/>
          <ac:picMkLst>
            <pc:docMk/>
            <pc:sldMk cId="3811224318" sldId="295"/>
            <ac:picMk id="22" creationId="{F9468B62-B0D8-4C7F-9FFB-7F42A53749BE}"/>
          </ac:picMkLst>
        </pc:picChg>
        <pc:picChg chg="del">
          <ac:chgData name="li bo" userId="86e360d6c7446f46" providerId="LiveId" clId="{F9EC82E2-DDE0-4894-BC76-1634278A1D38}" dt="2022-07-27T03:24:25.061" v="17028" actId="478"/>
          <ac:picMkLst>
            <pc:docMk/>
            <pc:sldMk cId="3811224318" sldId="295"/>
            <ac:picMk id="26" creationId="{5B3F82AE-426E-490C-A1D7-75EE0E5145A5}"/>
          </ac:picMkLst>
        </pc:picChg>
      </pc:sldChg>
      <pc:sldChg chg="addSp delSp modSp add mod">
        <pc:chgData name="li bo" userId="86e360d6c7446f46" providerId="LiveId" clId="{F9EC82E2-DDE0-4894-BC76-1634278A1D38}" dt="2022-07-27T05:11:48.489" v="17598" actId="1076"/>
        <pc:sldMkLst>
          <pc:docMk/>
          <pc:sldMk cId="3326045751" sldId="296"/>
        </pc:sldMkLst>
        <pc:spChg chg="mod">
          <ac:chgData name="li bo" userId="86e360d6c7446f46" providerId="LiveId" clId="{F9EC82E2-DDE0-4894-BC76-1634278A1D38}" dt="2022-07-27T04:04:55.348" v="17514" actId="20577"/>
          <ac:spMkLst>
            <pc:docMk/>
            <pc:sldMk cId="3326045751" sldId="296"/>
            <ac:spMk id="2" creationId="{0C75C674-70A3-4942-B8AC-01028A4EC8A8}"/>
          </ac:spMkLst>
        </pc:spChg>
        <pc:spChg chg="del mod">
          <ac:chgData name="li bo" userId="86e360d6c7446f46" providerId="LiveId" clId="{F9EC82E2-DDE0-4894-BC76-1634278A1D38}" dt="2022-07-27T04:05:10.414" v="17521" actId="478"/>
          <ac:spMkLst>
            <pc:docMk/>
            <pc:sldMk cId="3326045751" sldId="296"/>
            <ac:spMk id="3" creationId="{400792E5-9ED7-46C4-9C77-27C8DA7ECC9A}"/>
          </ac:spMkLst>
        </pc:spChg>
        <pc:spChg chg="add mod">
          <ac:chgData name="li bo" userId="86e360d6c7446f46" providerId="LiveId" clId="{F9EC82E2-DDE0-4894-BC76-1634278A1D38}" dt="2022-07-27T05:11:47.193" v="17597" actId="1076"/>
          <ac:spMkLst>
            <pc:docMk/>
            <pc:sldMk cId="3326045751" sldId="296"/>
            <ac:spMk id="13" creationId="{B361B118-F392-4375-9F92-411034E5E065}"/>
          </ac:spMkLst>
        </pc:spChg>
        <pc:picChg chg="add mod">
          <ac:chgData name="li bo" userId="86e360d6c7446f46" providerId="LiveId" clId="{F9EC82E2-DDE0-4894-BC76-1634278A1D38}" dt="2022-07-27T05:11:48.489" v="17598" actId="1076"/>
          <ac:picMkLst>
            <pc:docMk/>
            <pc:sldMk cId="3326045751" sldId="296"/>
            <ac:picMk id="5" creationId="{A1E6C6C7-65B7-4E97-90FF-3C6F01D18A19}"/>
          </ac:picMkLst>
        </pc:picChg>
        <pc:picChg chg="del mod">
          <ac:chgData name="li bo" userId="86e360d6c7446f46" providerId="LiveId" clId="{F9EC82E2-DDE0-4894-BC76-1634278A1D38}" dt="2022-07-27T05:07:26.074" v="17551" actId="478"/>
          <ac:picMkLst>
            <pc:docMk/>
            <pc:sldMk cId="3326045751" sldId="296"/>
            <ac:picMk id="7" creationId="{39755132-7A88-40AD-9366-F6649689388E}"/>
          </ac:picMkLst>
        </pc:picChg>
        <pc:picChg chg="mod ord">
          <ac:chgData name="li bo" userId="86e360d6c7446f46" providerId="LiveId" clId="{F9EC82E2-DDE0-4894-BC76-1634278A1D38}" dt="2022-07-27T05:11:47.193" v="17597" actId="1076"/>
          <ac:picMkLst>
            <pc:docMk/>
            <pc:sldMk cId="3326045751" sldId="296"/>
            <ac:picMk id="9" creationId="{0662CAE3-C7C1-482C-8F9D-B2B144BBE558}"/>
          </ac:picMkLst>
        </pc:picChg>
        <pc:picChg chg="add mod">
          <ac:chgData name="li bo" userId="86e360d6c7446f46" providerId="LiveId" clId="{F9EC82E2-DDE0-4894-BC76-1634278A1D38}" dt="2022-07-27T05:11:42.016" v="17596" actId="1076"/>
          <ac:picMkLst>
            <pc:docMk/>
            <pc:sldMk cId="3326045751" sldId="296"/>
            <ac:picMk id="11" creationId="{A11EB0B1-02D5-4521-A1E2-92D81751417C}"/>
          </ac:picMkLst>
        </pc:picChg>
        <pc:picChg chg="del">
          <ac:chgData name="li bo" userId="86e360d6c7446f46" providerId="LiveId" clId="{F9EC82E2-DDE0-4894-BC76-1634278A1D38}" dt="2022-07-27T04:05:06.693" v="17519" actId="478"/>
          <ac:picMkLst>
            <pc:docMk/>
            <pc:sldMk cId="3326045751" sldId="296"/>
            <ac:picMk id="18" creationId="{0F133CC8-A723-4956-9001-F51C21B914C9}"/>
          </ac:picMkLst>
        </pc:picChg>
        <pc:picChg chg="del mod">
          <ac:chgData name="li bo" userId="86e360d6c7446f46" providerId="LiveId" clId="{F9EC82E2-DDE0-4894-BC76-1634278A1D38}" dt="2022-07-27T04:05:06.373" v="17518" actId="478"/>
          <ac:picMkLst>
            <pc:docMk/>
            <pc:sldMk cId="3326045751" sldId="296"/>
            <ac:picMk id="20" creationId="{C379F318-65D3-4037-ABAE-AA83E0158CEA}"/>
          </ac:picMkLst>
        </pc:picChg>
        <pc:picChg chg="del">
          <ac:chgData name="li bo" userId="86e360d6c7446f46" providerId="LiveId" clId="{F9EC82E2-DDE0-4894-BC76-1634278A1D38}" dt="2022-07-27T04:05:05.840" v="17516" actId="478"/>
          <ac:picMkLst>
            <pc:docMk/>
            <pc:sldMk cId="3326045751" sldId="296"/>
            <ac:picMk id="22" creationId="{27B5E36C-FF09-427B-9ADC-5D54566CE398}"/>
          </ac:picMkLst>
        </pc:picChg>
      </pc:sldChg>
      <pc:sldChg chg="addSp delSp modSp add mod">
        <pc:chgData name="li bo" userId="86e360d6c7446f46" providerId="LiveId" clId="{F9EC82E2-DDE0-4894-BC76-1634278A1D38}" dt="2022-08-02T07:59:00.748" v="19898" actId="1076"/>
        <pc:sldMkLst>
          <pc:docMk/>
          <pc:sldMk cId="3826048083" sldId="297"/>
        </pc:sldMkLst>
        <pc:spChg chg="mod">
          <ac:chgData name="li bo" userId="86e360d6c7446f46" providerId="LiveId" clId="{F9EC82E2-DDE0-4894-BC76-1634278A1D38}" dt="2022-08-02T02:54:35.850" v="19233" actId="20577"/>
          <ac:spMkLst>
            <pc:docMk/>
            <pc:sldMk cId="3826048083" sldId="297"/>
            <ac:spMk id="2" creationId="{0C75C674-70A3-4942-B8AC-01028A4EC8A8}"/>
          </ac:spMkLst>
        </pc:spChg>
        <pc:spChg chg="add del">
          <ac:chgData name="li bo" userId="86e360d6c7446f46" providerId="LiveId" clId="{F9EC82E2-DDE0-4894-BC76-1634278A1D38}" dt="2022-08-02T03:41:57.752" v="19236" actId="478"/>
          <ac:spMkLst>
            <pc:docMk/>
            <pc:sldMk cId="3826048083" sldId="297"/>
            <ac:spMk id="3" creationId="{29C5BB5C-F8C0-41F2-B86C-96856675CED2}"/>
          </ac:spMkLst>
        </pc:spChg>
        <pc:spChg chg="add del">
          <ac:chgData name="li bo" userId="86e360d6c7446f46" providerId="LiveId" clId="{F9EC82E2-DDE0-4894-BC76-1634278A1D38}" dt="2022-08-02T03:42:48.280" v="19238" actId="478"/>
          <ac:spMkLst>
            <pc:docMk/>
            <pc:sldMk cId="3826048083" sldId="297"/>
            <ac:spMk id="4" creationId="{248A1903-7292-4C5A-83F8-DF610ADE9547}"/>
          </ac:spMkLst>
        </pc:spChg>
        <pc:spChg chg="del">
          <ac:chgData name="li bo" userId="86e360d6c7446f46" providerId="LiveId" clId="{F9EC82E2-DDE0-4894-BC76-1634278A1D38}" dt="2022-08-02T02:53:55.213" v="19198" actId="478"/>
          <ac:spMkLst>
            <pc:docMk/>
            <pc:sldMk cId="3826048083" sldId="297"/>
            <ac:spMk id="20" creationId="{B89D50A7-1CEC-4886-B33F-0100D5746692}"/>
          </ac:spMkLst>
        </pc:spChg>
        <pc:spChg chg="mod">
          <ac:chgData name="li bo" userId="86e360d6c7446f46" providerId="LiveId" clId="{F9EC82E2-DDE0-4894-BC76-1634278A1D38}" dt="2022-08-02T07:59:00.748" v="19898" actId="1076"/>
          <ac:spMkLst>
            <pc:docMk/>
            <pc:sldMk cId="3826048083" sldId="297"/>
            <ac:spMk id="23" creationId="{D622BAA1-4577-4846-B60B-2C529B3DB4CC}"/>
          </ac:spMkLst>
        </pc:spChg>
        <pc:spChg chg="del">
          <ac:chgData name="li bo" userId="86e360d6c7446f46" providerId="LiveId" clId="{F9EC82E2-DDE0-4894-BC76-1634278A1D38}" dt="2022-08-02T02:53:54.163" v="19196" actId="478"/>
          <ac:spMkLst>
            <pc:docMk/>
            <pc:sldMk cId="3826048083" sldId="297"/>
            <ac:spMk id="26" creationId="{D1A7BB97-EBC3-4297-AF23-B7C67A5A2BCB}"/>
          </ac:spMkLst>
        </pc:spChg>
        <pc:picChg chg="add mod">
          <ac:chgData name="li bo" userId="86e360d6c7446f46" providerId="LiveId" clId="{F9EC82E2-DDE0-4894-BC76-1634278A1D38}" dt="2022-08-02T07:59:00.748" v="19898" actId="1076"/>
          <ac:picMkLst>
            <pc:docMk/>
            <pc:sldMk cId="3826048083" sldId="297"/>
            <ac:picMk id="6" creationId="{3EFA263B-3562-4EDE-A787-CDD8EE333D3C}"/>
          </ac:picMkLst>
        </pc:picChg>
        <pc:picChg chg="add mod">
          <ac:chgData name="li bo" userId="86e360d6c7446f46" providerId="LiveId" clId="{F9EC82E2-DDE0-4894-BC76-1634278A1D38}" dt="2022-08-02T07:52:29.185" v="19711" actId="1076"/>
          <ac:picMkLst>
            <pc:docMk/>
            <pc:sldMk cId="3826048083" sldId="297"/>
            <ac:picMk id="14" creationId="{E7FE89CB-C08F-4568-8B25-BFFD32292E93}"/>
          </ac:picMkLst>
        </pc:picChg>
        <pc:picChg chg="del">
          <ac:chgData name="li bo" userId="86e360d6c7446f46" providerId="LiveId" clId="{F9EC82E2-DDE0-4894-BC76-1634278A1D38}" dt="2022-08-02T02:53:51.830" v="19194" actId="478"/>
          <ac:picMkLst>
            <pc:docMk/>
            <pc:sldMk cId="3826048083" sldId="297"/>
            <ac:picMk id="16" creationId="{5E525834-1203-4B0E-997F-C9AD25A615DE}"/>
          </ac:picMkLst>
        </pc:picChg>
        <pc:picChg chg="del">
          <ac:chgData name="li bo" userId="86e360d6c7446f46" providerId="LiveId" clId="{F9EC82E2-DDE0-4894-BC76-1634278A1D38}" dt="2022-08-02T02:53:54.643" v="19197" actId="478"/>
          <ac:picMkLst>
            <pc:docMk/>
            <pc:sldMk cId="3826048083" sldId="297"/>
            <ac:picMk id="18" creationId="{19F5B916-A15C-400C-ACA4-7C712E247D81}"/>
          </ac:picMkLst>
        </pc:picChg>
        <pc:picChg chg="add del mod">
          <ac:chgData name="li bo" userId="86e360d6c7446f46" providerId="LiveId" clId="{F9EC82E2-DDE0-4894-BC76-1634278A1D38}" dt="2022-08-02T03:21:35.306" v="19234" actId="478"/>
          <ac:picMkLst>
            <pc:docMk/>
            <pc:sldMk cId="3826048083" sldId="297"/>
            <ac:picMk id="1026" creationId="{C03CD276-E149-4EB1-94A3-77F99434EE8B}"/>
          </ac:picMkLst>
        </pc:picChg>
        <pc:picChg chg="del">
          <ac:chgData name="li bo" userId="86e360d6c7446f46" providerId="LiveId" clId="{F9EC82E2-DDE0-4894-BC76-1634278A1D38}" dt="2022-08-02T02:53:52.207" v="19195" actId="478"/>
          <ac:picMkLst>
            <pc:docMk/>
            <pc:sldMk cId="3826048083" sldId="297"/>
            <ac:picMk id="2050" creationId="{1951A7E7-25B2-47BC-8904-CA56086D06BA}"/>
          </ac:picMkLst>
        </pc:picChg>
      </pc:sldChg>
      <pc:sldChg chg="addSp delSp modSp add mod">
        <pc:chgData name="li bo" userId="86e360d6c7446f46" providerId="LiveId" clId="{F9EC82E2-DDE0-4894-BC76-1634278A1D38}" dt="2022-08-03T01:47:34.554" v="19984" actId="962"/>
        <pc:sldMkLst>
          <pc:docMk/>
          <pc:sldMk cId="1632930131" sldId="298"/>
        </pc:sldMkLst>
        <pc:spChg chg="mod">
          <ac:chgData name="li bo" userId="86e360d6c7446f46" providerId="LiveId" clId="{F9EC82E2-DDE0-4894-BC76-1634278A1D38}" dt="2022-08-02T07:31:37.082" v="19325" actId="20577"/>
          <ac:spMkLst>
            <pc:docMk/>
            <pc:sldMk cId="1632930131" sldId="298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8-02T15:21:38.031" v="19969" actId="20577"/>
          <ac:spMkLst>
            <pc:docMk/>
            <pc:sldMk cId="1632930131" sldId="298"/>
            <ac:spMk id="3" creationId="{400792E5-9ED7-46C4-9C77-27C8DA7ECC9A}"/>
          </ac:spMkLst>
        </pc:spChg>
        <pc:picChg chg="del mod ord">
          <ac:chgData name="li bo" userId="86e360d6c7446f46" providerId="LiveId" clId="{F9EC82E2-DDE0-4894-BC76-1634278A1D38}" dt="2022-08-02T07:35:54.625" v="19369" actId="478"/>
          <ac:picMkLst>
            <pc:docMk/>
            <pc:sldMk cId="1632930131" sldId="298"/>
            <ac:picMk id="5" creationId="{42B89879-89E5-4851-8068-0A1E2B3914EE}"/>
          </ac:picMkLst>
        </pc:picChg>
        <pc:picChg chg="mod ord">
          <ac:chgData name="li bo" userId="86e360d6c7446f46" providerId="LiveId" clId="{F9EC82E2-DDE0-4894-BC76-1634278A1D38}" dt="2022-08-03T01:47:34.554" v="19984" actId="962"/>
          <ac:picMkLst>
            <pc:docMk/>
            <pc:sldMk cId="1632930131" sldId="298"/>
            <ac:picMk id="5" creationId="{F0DBB4E8-48BE-4EEC-A845-751C599B6F4D}"/>
          </ac:picMkLst>
        </pc:picChg>
        <pc:picChg chg="del mod ord">
          <ac:chgData name="li bo" userId="86e360d6c7446f46" providerId="LiveId" clId="{F9EC82E2-DDE0-4894-BC76-1634278A1D38}" dt="2022-08-02T07:36:41.532" v="19388" actId="478"/>
          <ac:picMkLst>
            <pc:docMk/>
            <pc:sldMk cId="1632930131" sldId="298"/>
            <ac:picMk id="7" creationId="{0CAFCF0F-C2B8-4967-A56E-29CBC2C14839}"/>
          </ac:picMkLst>
        </pc:picChg>
        <pc:picChg chg="add del mod">
          <ac:chgData name="li bo" userId="86e360d6c7446f46" providerId="LiveId" clId="{F9EC82E2-DDE0-4894-BC76-1634278A1D38}" dt="2022-08-02T07:39:36.644" v="19447" actId="478"/>
          <ac:picMkLst>
            <pc:docMk/>
            <pc:sldMk cId="1632930131" sldId="298"/>
            <ac:picMk id="8" creationId="{DABC2CF7-0ED1-46C0-AA60-2A0050F7B246}"/>
          </ac:picMkLst>
        </pc:picChg>
        <pc:picChg chg="del mod ord">
          <ac:chgData name="li bo" userId="86e360d6c7446f46" providerId="LiveId" clId="{F9EC82E2-DDE0-4894-BC76-1634278A1D38}" dt="2022-08-02T07:40:11.858" v="19464" actId="478"/>
          <ac:picMkLst>
            <pc:docMk/>
            <pc:sldMk cId="1632930131" sldId="298"/>
            <ac:picMk id="10" creationId="{3484C568-E8F1-4B45-A5CD-7F7899DF1B72}"/>
          </ac:picMkLst>
        </pc:picChg>
        <pc:picChg chg="del mod ord">
          <ac:chgData name="li bo" userId="86e360d6c7446f46" providerId="LiveId" clId="{F9EC82E2-DDE0-4894-BC76-1634278A1D38}" dt="2022-08-02T07:38:56.408" v="19420" actId="478"/>
          <ac:picMkLst>
            <pc:docMk/>
            <pc:sldMk cId="1632930131" sldId="298"/>
            <ac:picMk id="12" creationId="{4A72B48D-60E6-45CB-AC72-86A82B394FC3}"/>
          </ac:picMkLst>
        </pc:picChg>
        <pc:picChg chg="del mod ord">
          <ac:chgData name="li bo" userId="86e360d6c7446f46" providerId="LiveId" clId="{F9EC82E2-DDE0-4894-BC76-1634278A1D38}" dt="2022-08-02T07:44:10.539" v="19497" actId="478"/>
          <ac:picMkLst>
            <pc:docMk/>
            <pc:sldMk cId="1632930131" sldId="298"/>
            <ac:picMk id="14" creationId="{A0BA12F6-6CA6-4B5F-B46B-5F7CF97A9B35}"/>
          </ac:picMkLst>
        </pc:picChg>
        <pc:picChg chg="del mod ord">
          <ac:chgData name="li bo" userId="86e360d6c7446f46" providerId="LiveId" clId="{F9EC82E2-DDE0-4894-BC76-1634278A1D38}" dt="2022-08-02T07:46:03.853" v="19549" actId="478"/>
          <ac:picMkLst>
            <pc:docMk/>
            <pc:sldMk cId="1632930131" sldId="298"/>
            <ac:picMk id="16" creationId="{B30499AF-8271-4AC1-89D0-0FD27AB549A1}"/>
          </ac:picMkLst>
        </pc:picChg>
        <pc:picChg chg="del">
          <ac:chgData name="li bo" userId="86e360d6c7446f46" providerId="LiveId" clId="{F9EC82E2-DDE0-4894-BC76-1634278A1D38}" dt="2022-08-02T07:31:58.656" v="19326" actId="478"/>
          <ac:picMkLst>
            <pc:docMk/>
            <pc:sldMk cId="1632930131" sldId="298"/>
            <ac:picMk id="17" creationId="{3953412D-29BA-48DE-80CF-DF7FE5191EC0}"/>
          </ac:picMkLst>
        </pc:picChg>
        <pc:picChg chg="del mod ord">
          <ac:chgData name="li bo" userId="86e360d6c7446f46" providerId="LiveId" clId="{F9EC82E2-DDE0-4894-BC76-1634278A1D38}" dt="2022-08-02T15:21:01.736" v="19951" actId="478"/>
          <ac:picMkLst>
            <pc:docMk/>
            <pc:sldMk cId="1632930131" sldId="298"/>
            <ac:picMk id="19" creationId="{AD4163F3-C930-431C-9D4E-A1FAB472FB7B}"/>
          </ac:picMkLst>
        </pc:picChg>
        <pc:picChg chg="del mod ord">
          <ac:chgData name="li bo" userId="86e360d6c7446f46" providerId="LiveId" clId="{F9EC82E2-DDE0-4894-BC76-1634278A1D38}" dt="2022-08-02T07:43:19.015" v="19481" actId="478"/>
          <ac:picMkLst>
            <pc:docMk/>
            <pc:sldMk cId="1632930131" sldId="298"/>
            <ac:picMk id="21" creationId="{BE4A0B80-CE1D-4DA0-81AA-F639A3D2EBE1}"/>
          </ac:picMkLst>
        </pc:picChg>
        <pc:picChg chg="del mod">
          <ac:chgData name="li bo" userId="86e360d6c7446f46" providerId="LiveId" clId="{F9EC82E2-DDE0-4894-BC76-1634278A1D38}" dt="2022-08-02T07:35:47.445" v="19354" actId="478"/>
          <ac:picMkLst>
            <pc:docMk/>
            <pc:sldMk cId="1632930131" sldId="298"/>
            <ac:picMk id="23" creationId="{FCDF13BE-2698-4D6A-92B9-181C142A1236}"/>
          </ac:picMkLst>
        </pc:picChg>
        <pc:picChg chg="mod ord">
          <ac:chgData name="li bo" userId="86e360d6c7446f46" providerId="LiveId" clId="{F9EC82E2-DDE0-4894-BC76-1634278A1D38}" dt="2022-08-02T07:43:19.016" v="19483" actId="962"/>
          <ac:picMkLst>
            <pc:docMk/>
            <pc:sldMk cId="1632930131" sldId="298"/>
            <ac:picMk id="24" creationId="{D576CB75-E6FC-411F-96B3-DF8F8C2F50D6}"/>
          </ac:picMkLst>
        </pc:picChg>
        <pc:picChg chg="del mod ord">
          <ac:chgData name="li bo" userId="86e360d6c7446f46" providerId="LiveId" clId="{F9EC82E2-DDE0-4894-BC76-1634278A1D38}" dt="2022-08-02T07:44:28.043" v="19513" actId="478"/>
          <ac:picMkLst>
            <pc:docMk/>
            <pc:sldMk cId="1632930131" sldId="298"/>
            <ac:picMk id="26" creationId="{90366945-CA4D-4CF1-B373-A1DD3CB46574}"/>
          </ac:picMkLst>
        </pc:picChg>
        <pc:picChg chg="del mod ord">
          <ac:chgData name="li bo" userId="86e360d6c7446f46" providerId="LiveId" clId="{F9EC82E2-DDE0-4894-BC76-1634278A1D38}" dt="2022-08-02T07:45:22.557" v="19531" actId="478"/>
          <ac:picMkLst>
            <pc:docMk/>
            <pc:sldMk cId="1632930131" sldId="298"/>
            <ac:picMk id="28" creationId="{0ECC7CA7-0EAA-42CA-A2A2-ECEE68E9168D}"/>
          </ac:picMkLst>
        </pc:picChg>
        <pc:picChg chg="del mod">
          <ac:chgData name="li bo" userId="86e360d6c7446f46" providerId="LiveId" clId="{F9EC82E2-DDE0-4894-BC76-1634278A1D38}" dt="2022-08-02T07:37:25.825" v="19402" actId="478"/>
          <ac:picMkLst>
            <pc:docMk/>
            <pc:sldMk cId="1632930131" sldId="298"/>
            <ac:picMk id="29" creationId="{6E02A09C-3ECA-4144-9524-E8FE978E5E39}"/>
          </ac:picMkLst>
        </pc:picChg>
        <pc:picChg chg="del mod">
          <ac:chgData name="li bo" userId="86e360d6c7446f46" providerId="LiveId" clId="{F9EC82E2-DDE0-4894-BC76-1634278A1D38}" dt="2022-08-02T07:39:26.801" v="19433" actId="478"/>
          <ac:picMkLst>
            <pc:docMk/>
            <pc:sldMk cId="1632930131" sldId="298"/>
            <ac:picMk id="31" creationId="{BEB18B82-C9E0-4F57-911D-40E99F3B01AE}"/>
          </ac:picMkLst>
        </pc:picChg>
        <pc:picChg chg="mod ord">
          <ac:chgData name="li bo" userId="86e360d6c7446f46" providerId="LiveId" clId="{F9EC82E2-DDE0-4894-BC76-1634278A1D38}" dt="2022-08-02T07:45:22.558" v="19533" actId="962"/>
          <ac:picMkLst>
            <pc:docMk/>
            <pc:sldMk cId="1632930131" sldId="298"/>
            <ac:picMk id="32" creationId="{F83E7B68-E2EB-41DF-9D24-489EE8B09359}"/>
          </ac:picMkLst>
        </pc:picChg>
        <pc:picChg chg="del mod ord">
          <ac:chgData name="li bo" userId="86e360d6c7446f46" providerId="LiveId" clId="{F9EC82E2-DDE0-4894-BC76-1634278A1D38}" dt="2022-08-02T07:46:24.516" v="19564" actId="478"/>
          <ac:picMkLst>
            <pc:docMk/>
            <pc:sldMk cId="1632930131" sldId="298"/>
            <ac:picMk id="34" creationId="{E68AD804-5407-4D4E-979B-D6658AD8BFD4}"/>
          </ac:picMkLst>
        </pc:picChg>
        <pc:picChg chg="del mod ord">
          <ac:chgData name="li bo" userId="86e360d6c7446f46" providerId="LiveId" clId="{F9EC82E2-DDE0-4894-BC76-1634278A1D38}" dt="2022-08-03T01:47:34.553" v="19982" actId="478"/>
          <ac:picMkLst>
            <pc:docMk/>
            <pc:sldMk cId="1632930131" sldId="298"/>
            <ac:picMk id="36" creationId="{577A7219-466C-4859-BE64-0A77B292ECEC}"/>
          </ac:picMkLst>
        </pc:picChg>
        <pc:picChg chg="del mod ord">
          <ac:chgData name="li bo" userId="86e360d6c7446f46" providerId="LiveId" clId="{F9EC82E2-DDE0-4894-BC76-1634278A1D38}" dt="2022-08-02T15:21:35.113" v="19965" actId="478"/>
          <ac:picMkLst>
            <pc:docMk/>
            <pc:sldMk cId="1632930131" sldId="298"/>
            <ac:picMk id="38" creationId="{FC9ABC8E-B578-4B11-A09B-40A8B2D9422C}"/>
          </ac:picMkLst>
        </pc:picChg>
        <pc:picChg chg="mod ord">
          <ac:chgData name="li bo" userId="86e360d6c7446f46" providerId="LiveId" clId="{F9EC82E2-DDE0-4894-BC76-1634278A1D38}" dt="2022-08-02T15:21:35.114" v="19967" actId="962"/>
          <ac:picMkLst>
            <pc:docMk/>
            <pc:sldMk cId="1632930131" sldId="298"/>
            <ac:picMk id="40" creationId="{4B637DFA-8D8A-47B5-903E-EB4433F1395D}"/>
          </ac:picMkLst>
        </pc:picChg>
      </pc:sldChg>
      <pc:sldChg chg="add del">
        <pc:chgData name="li bo" userId="86e360d6c7446f46" providerId="LiveId" clId="{F9EC82E2-DDE0-4894-BC76-1634278A1D38}" dt="2022-08-02T07:25:18.713" v="19253"/>
        <pc:sldMkLst>
          <pc:docMk/>
          <pc:sldMk cId="4171575978" sldId="298"/>
        </pc:sldMkLst>
      </pc:sldChg>
      <pc:sldChg chg="modSp add mod">
        <pc:chgData name="li bo" userId="86e360d6c7446f46" providerId="LiveId" clId="{F9EC82E2-DDE0-4894-BC76-1634278A1D38}" dt="2022-08-04T03:39:38.229" v="20129" actId="20577"/>
        <pc:sldMkLst>
          <pc:docMk/>
          <pc:sldMk cId="2948449721" sldId="318"/>
        </pc:sldMkLst>
        <pc:spChg chg="mod">
          <ac:chgData name="li bo" userId="86e360d6c7446f46" providerId="LiveId" clId="{F9EC82E2-DDE0-4894-BC76-1634278A1D38}" dt="2022-08-04T03:39:38.229" v="20129" actId="20577"/>
          <ac:spMkLst>
            <pc:docMk/>
            <pc:sldMk cId="2948449721" sldId="318"/>
            <ac:spMk id="2" creationId="{B20157B0-A951-4569-8AD2-404C79352611}"/>
          </ac:spMkLst>
        </pc:spChg>
      </pc:sldChg>
      <pc:sldChg chg="modSp add mod">
        <pc:chgData name="li bo" userId="86e360d6c7446f46" providerId="LiveId" clId="{F9EC82E2-DDE0-4894-BC76-1634278A1D38}" dt="2022-08-04T03:40:00.134" v="20184" actId="20577"/>
        <pc:sldMkLst>
          <pc:docMk/>
          <pc:sldMk cId="1576363722" sldId="319"/>
        </pc:sldMkLst>
        <pc:spChg chg="mod">
          <ac:chgData name="li bo" userId="86e360d6c7446f46" providerId="LiveId" clId="{F9EC82E2-DDE0-4894-BC76-1634278A1D38}" dt="2022-08-04T03:40:00.134" v="20184" actId="20577"/>
          <ac:spMkLst>
            <pc:docMk/>
            <pc:sldMk cId="1576363722" sldId="319"/>
            <ac:spMk id="2" creationId="{B20157B0-A951-4569-8AD2-404C79352611}"/>
          </ac:spMkLst>
        </pc:spChg>
      </pc:sldChg>
      <pc:sldChg chg="modSp add mod">
        <pc:chgData name="li bo" userId="86e360d6c7446f46" providerId="LiveId" clId="{F9EC82E2-DDE0-4894-BC76-1634278A1D38}" dt="2022-08-04T03:40:56.165" v="20200" actId="20577"/>
        <pc:sldMkLst>
          <pc:docMk/>
          <pc:sldMk cId="3058807543" sldId="320"/>
        </pc:sldMkLst>
        <pc:spChg chg="mod">
          <ac:chgData name="li bo" userId="86e360d6c7446f46" providerId="LiveId" clId="{F9EC82E2-DDE0-4894-BC76-1634278A1D38}" dt="2022-08-04T03:40:56.165" v="20200" actId="20577"/>
          <ac:spMkLst>
            <pc:docMk/>
            <pc:sldMk cId="3058807543" sldId="320"/>
            <ac:spMk id="2" creationId="{B20157B0-A951-4569-8AD2-404C79352611}"/>
          </ac:spMkLst>
        </pc:spChg>
      </pc:sldChg>
      <pc:sldChg chg="modSp add mod">
        <pc:chgData name="li bo" userId="86e360d6c7446f46" providerId="LiveId" clId="{F9EC82E2-DDE0-4894-BC76-1634278A1D38}" dt="2022-08-08T08:57:35.432" v="20489" actId="20577"/>
        <pc:sldMkLst>
          <pc:docMk/>
          <pc:sldMk cId="1514103248" sldId="332"/>
        </pc:sldMkLst>
        <pc:spChg chg="mod">
          <ac:chgData name="li bo" userId="86e360d6c7446f46" providerId="LiveId" clId="{F9EC82E2-DDE0-4894-BC76-1634278A1D38}" dt="2022-08-08T08:57:35.432" v="20489" actId="20577"/>
          <ac:spMkLst>
            <pc:docMk/>
            <pc:sldMk cId="1514103248" sldId="332"/>
            <ac:spMk id="3" creationId="{400792E5-9ED7-46C4-9C77-27C8DA7ECC9A}"/>
          </ac:spMkLst>
        </pc:spChg>
      </pc:sldChg>
      <pc:sldChg chg="delSp modSp add mod addCm delCm">
        <pc:chgData name="li bo" userId="86e360d6c7446f46" providerId="LiveId" clId="{F9EC82E2-DDE0-4894-BC76-1634278A1D38}" dt="2022-08-08T09:55:56.846" v="22290" actId="20577"/>
        <pc:sldMkLst>
          <pc:docMk/>
          <pc:sldMk cId="3853202161" sldId="333"/>
        </pc:sldMkLst>
        <pc:spChg chg="mod">
          <ac:chgData name="li bo" userId="86e360d6c7446f46" providerId="LiveId" clId="{F9EC82E2-DDE0-4894-BC76-1634278A1D38}" dt="2022-08-08T08:58:48.495" v="20497" actId="20577"/>
          <ac:spMkLst>
            <pc:docMk/>
            <pc:sldMk cId="3853202161" sldId="333"/>
            <ac:spMk id="2" creationId="{0C75C674-70A3-4942-B8AC-01028A4EC8A8}"/>
          </ac:spMkLst>
        </pc:spChg>
        <pc:spChg chg="mod">
          <ac:chgData name="li bo" userId="86e360d6c7446f46" providerId="LiveId" clId="{F9EC82E2-DDE0-4894-BC76-1634278A1D38}" dt="2022-08-08T09:55:56.846" v="22290" actId="20577"/>
          <ac:spMkLst>
            <pc:docMk/>
            <pc:sldMk cId="3853202161" sldId="333"/>
            <ac:spMk id="10" creationId="{142BECBF-1BB6-4021-80E2-8A49FE7FEDD0}"/>
          </ac:spMkLst>
        </pc:spChg>
        <pc:picChg chg="del">
          <ac:chgData name="li bo" userId="86e360d6c7446f46" providerId="LiveId" clId="{F9EC82E2-DDE0-4894-BC76-1634278A1D38}" dt="2022-08-08T08:58:52.551" v="20500" actId="478"/>
          <ac:picMkLst>
            <pc:docMk/>
            <pc:sldMk cId="3853202161" sldId="333"/>
            <ac:picMk id="11" creationId="{832A83F5-A80A-46AC-B9D4-44E1580DFC58}"/>
          </ac:picMkLst>
        </pc:picChg>
        <pc:picChg chg="del">
          <ac:chgData name="li bo" userId="86e360d6c7446f46" providerId="LiveId" clId="{F9EC82E2-DDE0-4894-BC76-1634278A1D38}" dt="2022-08-08T08:58:51.335" v="20498" actId="478"/>
          <ac:picMkLst>
            <pc:docMk/>
            <pc:sldMk cId="3853202161" sldId="333"/>
            <ac:picMk id="14" creationId="{763F1801-D01A-44D3-8314-2BAD9A7D2805}"/>
          </ac:picMkLst>
        </pc:picChg>
        <pc:picChg chg="del">
          <ac:chgData name="li bo" userId="86e360d6c7446f46" providerId="LiveId" clId="{F9EC82E2-DDE0-4894-BC76-1634278A1D38}" dt="2022-08-08T08:58:53.111" v="20501" actId="478"/>
          <ac:picMkLst>
            <pc:docMk/>
            <pc:sldMk cId="3853202161" sldId="333"/>
            <ac:picMk id="41" creationId="{83962BA9-480D-422F-9012-A76CC3A464C3}"/>
          </ac:picMkLst>
        </pc:picChg>
        <pc:picChg chg="del">
          <ac:chgData name="li bo" userId="86e360d6c7446f46" providerId="LiveId" clId="{F9EC82E2-DDE0-4894-BC76-1634278A1D38}" dt="2022-08-08T08:58:53.844" v="20502" actId="478"/>
          <ac:picMkLst>
            <pc:docMk/>
            <pc:sldMk cId="3853202161" sldId="333"/>
            <ac:picMk id="49" creationId="{22C29E60-22A9-4892-BE98-8545E6D2B8D3}"/>
          </ac:picMkLst>
        </pc:picChg>
        <pc:picChg chg="del">
          <ac:chgData name="li bo" userId="86e360d6c7446f46" providerId="LiveId" clId="{F9EC82E2-DDE0-4894-BC76-1634278A1D38}" dt="2022-08-08T08:58:52.081" v="20499" actId="478"/>
          <ac:picMkLst>
            <pc:docMk/>
            <pc:sldMk cId="3853202161" sldId="333"/>
            <ac:picMk id="51" creationId="{47E5EEBA-ECA2-4D53-836F-FBB3583B9119}"/>
          </ac:picMkLst>
        </pc:picChg>
      </pc:sldChg>
      <pc:sldChg chg="addSp delSp modSp add mod">
        <pc:chgData name="li bo" userId="86e360d6c7446f46" providerId="LiveId" clId="{F9EC82E2-DDE0-4894-BC76-1634278A1D38}" dt="2022-08-08T09:38:13.247" v="20956" actId="478"/>
        <pc:sldMkLst>
          <pc:docMk/>
          <pc:sldMk cId="2841150664" sldId="334"/>
        </pc:sldMkLst>
        <pc:spChg chg="add del mod">
          <ac:chgData name="li bo" userId="86e360d6c7446f46" providerId="LiveId" clId="{F9EC82E2-DDE0-4894-BC76-1634278A1D38}" dt="2022-08-08T09:18:33.304" v="20532" actId="478"/>
          <ac:spMkLst>
            <pc:docMk/>
            <pc:sldMk cId="2841150664" sldId="334"/>
            <ac:spMk id="11" creationId="{F7C61502-4686-44CB-A84B-ECE64F4BB214}"/>
          </ac:spMkLst>
        </pc:spChg>
        <pc:spChg chg="add mod">
          <ac:chgData name="li bo" userId="86e360d6c7446f46" providerId="LiveId" clId="{F9EC82E2-DDE0-4894-BC76-1634278A1D38}" dt="2022-08-08T09:34:48.374" v="20930" actId="20577"/>
          <ac:spMkLst>
            <pc:docMk/>
            <pc:sldMk cId="2841150664" sldId="334"/>
            <ac:spMk id="12" creationId="{F0EDFE29-2C17-4B22-B583-82CBB0A6AB4C}"/>
          </ac:spMkLst>
        </pc:spChg>
        <pc:spChg chg="add del">
          <ac:chgData name="li bo" userId="86e360d6c7446f46" providerId="LiveId" clId="{F9EC82E2-DDE0-4894-BC76-1634278A1D38}" dt="2022-08-08T09:38:13.247" v="20956" actId="478"/>
          <ac:spMkLst>
            <pc:docMk/>
            <pc:sldMk cId="2841150664" sldId="334"/>
            <ac:spMk id="18" creationId="{6590C850-0E6B-46E9-8390-6C21B337C368}"/>
          </ac:spMkLst>
        </pc:spChg>
        <pc:spChg chg="del">
          <ac:chgData name="li bo" userId="86e360d6c7446f46" providerId="LiveId" clId="{F9EC82E2-DDE0-4894-BC76-1634278A1D38}" dt="2022-08-08T09:07:19.224" v="20518" actId="478"/>
          <ac:spMkLst>
            <pc:docMk/>
            <pc:sldMk cId="2841150664" sldId="334"/>
            <ac:spMk id="20" creationId="{2FFD01FF-376B-4E79-8F06-614DE73EC89E}"/>
          </ac:spMkLst>
        </pc:spChg>
        <pc:spChg chg="del">
          <ac:chgData name="li bo" userId="86e360d6c7446f46" providerId="LiveId" clId="{F9EC82E2-DDE0-4894-BC76-1634278A1D38}" dt="2022-08-08T09:07:21.151" v="20521" actId="478"/>
          <ac:spMkLst>
            <pc:docMk/>
            <pc:sldMk cId="2841150664" sldId="334"/>
            <ac:spMk id="26" creationId="{360AC600-9FDE-4C01-8F51-632815DCC2E3}"/>
          </ac:spMkLst>
        </pc:spChg>
        <pc:spChg chg="del mod">
          <ac:chgData name="li bo" userId="86e360d6c7446f46" providerId="LiveId" clId="{F9EC82E2-DDE0-4894-BC76-1634278A1D38}" dt="2022-08-08T09:07:23.671" v="20524" actId="478"/>
          <ac:spMkLst>
            <pc:docMk/>
            <pc:sldMk cId="2841150664" sldId="334"/>
            <ac:spMk id="27" creationId="{39C5F8D9-24AD-4B84-89A7-C5E5E377596C}"/>
          </ac:spMkLst>
        </pc:spChg>
        <pc:picChg chg="add del mod">
          <ac:chgData name="li bo" userId="86e360d6c7446f46" providerId="LiveId" clId="{F9EC82E2-DDE0-4894-BC76-1634278A1D38}" dt="2022-08-08T09:17:35.669" v="20530" actId="478"/>
          <ac:picMkLst>
            <pc:docMk/>
            <pc:sldMk cId="2841150664" sldId="334"/>
            <ac:picMk id="4" creationId="{A38E3E1A-B65B-435C-A03D-58F444E51F92}"/>
          </ac:picMkLst>
        </pc:picChg>
        <pc:picChg chg="add mod ord">
          <ac:chgData name="li bo" userId="86e360d6c7446f46" providerId="LiveId" clId="{F9EC82E2-DDE0-4894-BC76-1634278A1D38}" dt="2022-08-08T09:24:18.971" v="20761" actId="1076"/>
          <ac:picMkLst>
            <pc:docMk/>
            <pc:sldMk cId="2841150664" sldId="334"/>
            <ac:picMk id="6" creationId="{332B25E2-C6D2-42B9-94A6-D1162F926F50}"/>
          </ac:picMkLst>
        </pc:picChg>
        <pc:picChg chg="del">
          <ac:chgData name="li bo" userId="86e360d6c7446f46" providerId="LiveId" clId="{F9EC82E2-DDE0-4894-BC76-1634278A1D38}" dt="2022-08-08T09:07:22.480" v="20523" actId="478"/>
          <ac:picMkLst>
            <pc:docMk/>
            <pc:sldMk cId="2841150664" sldId="334"/>
            <ac:picMk id="8" creationId="{0F705E45-E55F-49F4-80AE-96F0AD4F6CE2}"/>
          </ac:picMkLst>
        </pc:picChg>
        <pc:picChg chg="add del mod ord">
          <ac:chgData name="li bo" userId="86e360d6c7446f46" providerId="LiveId" clId="{F9EC82E2-DDE0-4894-BC76-1634278A1D38}" dt="2022-08-08T09:33:34.195" v="20914" actId="478"/>
          <ac:picMkLst>
            <pc:docMk/>
            <pc:sldMk cId="2841150664" sldId="334"/>
            <ac:picMk id="9" creationId="{8D7A10AB-A950-4654-A033-609DECCB3B53}"/>
          </ac:picMkLst>
        </pc:picChg>
        <pc:picChg chg="del">
          <ac:chgData name="li bo" userId="86e360d6c7446f46" providerId="LiveId" clId="{F9EC82E2-DDE0-4894-BC76-1634278A1D38}" dt="2022-08-08T09:07:20.511" v="20520" actId="478"/>
          <ac:picMkLst>
            <pc:docMk/>
            <pc:sldMk cId="2841150664" sldId="334"/>
            <ac:picMk id="13" creationId="{B833DFA2-2C23-4E00-9B1E-5C663421F5B5}"/>
          </ac:picMkLst>
        </pc:picChg>
        <pc:picChg chg="del mod">
          <ac:chgData name="li bo" userId="86e360d6c7446f46" providerId="LiveId" clId="{F9EC82E2-DDE0-4894-BC76-1634278A1D38}" dt="2022-08-08T09:36:46.139" v="20951" actId="478"/>
          <ac:picMkLst>
            <pc:docMk/>
            <pc:sldMk cId="2841150664" sldId="334"/>
            <ac:picMk id="14" creationId="{DA0B79BF-F8FC-4E29-AC12-59AB5152AB9A}"/>
          </ac:picMkLst>
        </pc:picChg>
        <pc:picChg chg="del">
          <ac:chgData name="li bo" userId="86e360d6c7446f46" providerId="LiveId" clId="{F9EC82E2-DDE0-4894-BC76-1634278A1D38}" dt="2022-08-08T09:07:20.009" v="20519" actId="478"/>
          <ac:picMkLst>
            <pc:docMk/>
            <pc:sldMk cId="2841150664" sldId="334"/>
            <ac:picMk id="15" creationId="{08733BD8-D168-4E38-AD4F-908DCB4D2707}"/>
          </ac:picMkLst>
        </pc:picChg>
        <pc:picChg chg="mod ord">
          <ac:chgData name="li bo" userId="86e360d6c7446f46" providerId="LiveId" clId="{F9EC82E2-DDE0-4894-BC76-1634278A1D38}" dt="2022-08-08T09:36:51.838" v="20954" actId="1076"/>
          <ac:picMkLst>
            <pc:docMk/>
            <pc:sldMk cId="2841150664" sldId="334"/>
            <ac:picMk id="17" creationId="{24578A67-9843-44D0-83FA-FEBDA1130A88}"/>
          </ac:picMkLst>
        </pc:picChg>
      </pc:sldChg>
      <pc:sldChg chg="add del">
        <pc:chgData name="li bo" userId="86e360d6c7446f46" providerId="LiveId" clId="{F9EC82E2-DDE0-4894-BC76-1634278A1D38}" dt="2022-08-05T15:10:02.634" v="20464" actId="47"/>
        <pc:sldMkLst>
          <pc:docMk/>
          <pc:sldMk cId="2257735122" sldId="335"/>
        </pc:sldMkLst>
      </pc:sldChg>
    </pc:docChg>
  </pc:docChgLst>
  <pc:docChgLst>
    <pc:chgData name="li bo" userId="86e360d6c7446f46" providerId="LiveId" clId="{047602FA-E38F-40E8-8E10-D7DFC62A7EF4}"/>
    <pc:docChg chg="undo redo custSel addSld delSld modSld addSection modSection">
      <pc:chgData name="li bo" userId="86e360d6c7446f46" providerId="LiveId" clId="{047602FA-E38F-40E8-8E10-D7DFC62A7EF4}" dt="2022-07-20T05:28:50.820" v="152" actId="20577"/>
      <pc:docMkLst>
        <pc:docMk/>
      </pc:docMkLst>
      <pc:sldChg chg="modSp mod">
        <pc:chgData name="li bo" userId="86e360d6c7446f46" providerId="LiveId" clId="{047602FA-E38F-40E8-8E10-D7DFC62A7EF4}" dt="2022-07-20T05:25:32.041" v="74" actId="2711"/>
        <pc:sldMkLst>
          <pc:docMk/>
          <pc:sldMk cId="3882156778" sldId="256"/>
        </pc:sldMkLst>
        <pc:spChg chg="mod">
          <ac:chgData name="li bo" userId="86e360d6c7446f46" providerId="LiveId" clId="{047602FA-E38F-40E8-8E10-D7DFC62A7EF4}" dt="2022-07-20T05:25:25.221" v="73" actId="2711"/>
          <ac:spMkLst>
            <pc:docMk/>
            <pc:sldMk cId="3882156778" sldId="256"/>
            <ac:spMk id="2" creationId="{B20157B0-A951-4569-8AD2-404C79352611}"/>
          </ac:spMkLst>
        </pc:spChg>
        <pc:spChg chg="mod">
          <ac:chgData name="li bo" userId="86e360d6c7446f46" providerId="LiveId" clId="{047602FA-E38F-40E8-8E10-D7DFC62A7EF4}" dt="2022-07-20T05:25:32.041" v="74" actId="2711"/>
          <ac:spMkLst>
            <pc:docMk/>
            <pc:sldMk cId="3882156778" sldId="256"/>
            <ac:spMk id="3" creationId="{8A4B3940-8CE4-4EA1-B105-625911D131CB}"/>
          </ac:spMkLst>
        </pc:spChg>
      </pc:sldChg>
      <pc:sldChg chg="modSp mod">
        <pc:chgData name="li bo" userId="86e360d6c7446f46" providerId="LiveId" clId="{047602FA-E38F-40E8-8E10-D7DFC62A7EF4}" dt="2022-07-20T05:28:26.125" v="149" actId="20577"/>
        <pc:sldMkLst>
          <pc:docMk/>
          <pc:sldMk cId="324514176" sldId="257"/>
        </pc:sldMkLst>
        <pc:spChg chg="mod">
          <ac:chgData name="li bo" userId="86e360d6c7446f46" providerId="LiveId" clId="{047602FA-E38F-40E8-8E10-D7DFC62A7EF4}" dt="2022-07-20T05:28:11.612" v="131" actId="14100"/>
          <ac:spMkLst>
            <pc:docMk/>
            <pc:sldMk cId="324514176" sldId="257"/>
            <ac:spMk id="2" creationId="{0C75C674-70A3-4942-B8AC-01028A4EC8A8}"/>
          </ac:spMkLst>
        </pc:spChg>
        <pc:spChg chg="mod">
          <ac:chgData name="li bo" userId="86e360d6c7446f46" providerId="LiveId" clId="{047602FA-E38F-40E8-8E10-D7DFC62A7EF4}" dt="2022-07-20T05:28:26.125" v="149" actId="20577"/>
          <ac:spMkLst>
            <pc:docMk/>
            <pc:sldMk cId="324514176" sldId="257"/>
            <ac:spMk id="3" creationId="{400792E5-9ED7-46C4-9C77-27C8DA7ECC9A}"/>
          </ac:spMkLst>
        </pc:spChg>
      </pc:sldChg>
      <pc:sldChg chg="modSp add mod">
        <pc:chgData name="li bo" userId="86e360d6c7446f46" providerId="LiveId" clId="{047602FA-E38F-40E8-8E10-D7DFC62A7EF4}" dt="2022-07-20T05:28:50.820" v="152" actId="20577"/>
        <pc:sldMkLst>
          <pc:docMk/>
          <pc:sldMk cId="2520742122" sldId="258"/>
        </pc:sldMkLst>
        <pc:spChg chg="mod">
          <ac:chgData name="li bo" userId="86e360d6c7446f46" providerId="LiveId" clId="{047602FA-E38F-40E8-8E10-D7DFC62A7EF4}" dt="2022-07-20T05:28:50.820" v="152" actId="20577"/>
          <ac:spMkLst>
            <pc:docMk/>
            <pc:sldMk cId="2520742122" sldId="258"/>
            <ac:spMk id="2" creationId="{0C75C674-70A3-4942-B8AC-01028A4EC8A8}"/>
          </ac:spMkLst>
        </pc:spChg>
      </pc:sldChg>
      <pc:sldChg chg="new del">
        <pc:chgData name="li bo" userId="86e360d6c7446f46" providerId="LiveId" clId="{047602FA-E38F-40E8-8E10-D7DFC62A7EF4}" dt="2022-07-20T05:25:38.358" v="75" actId="47"/>
        <pc:sldMkLst>
          <pc:docMk/>
          <pc:sldMk cId="2750713138" sldId="258"/>
        </pc:sldMkLst>
      </pc:sldChg>
    </pc:docChg>
  </pc:docChgLst>
  <pc:docChgLst>
    <pc:chgData name="li bo" userId="86e360d6c7446f46" providerId="LiveId" clId="{C8105C6A-780F-4A6C-897F-6F4AD0D5DECC}"/>
    <pc:docChg chg="undo redo custSel addSld delSld modSld sldOrd modSection">
      <pc:chgData name="li bo" userId="86e360d6c7446f46" providerId="LiveId" clId="{C8105C6A-780F-4A6C-897F-6F4AD0D5DECC}" dt="2022-10-31T05:10:47.948" v="10082"/>
      <pc:docMkLst>
        <pc:docMk/>
      </pc:docMkLst>
      <pc:sldChg chg="addSp delSp modSp mod ord modTransition">
        <pc:chgData name="li bo" userId="86e360d6c7446f46" providerId="LiveId" clId="{C8105C6A-780F-4A6C-897F-6F4AD0D5DECC}" dt="2022-08-30T07:16:07.952" v="9431"/>
        <pc:sldMkLst>
          <pc:docMk/>
          <pc:sldMk cId="2458107042" sldId="258"/>
        </pc:sldMkLst>
        <pc:spChg chg="mod">
          <ac:chgData name="li bo" userId="86e360d6c7446f46" providerId="LiveId" clId="{C8105C6A-780F-4A6C-897F-6F4AD0D5DECC}" dt="2022-08-28T13:18:53.827" v="2465" actId="20577"/>
          <ac:spMkLst>
            <pc:docMk/>
            <pc:sldMk cId="2458107042" sldId="258"/>
            <ac:spMk id="2" creationId="{0C75C674-70A3-4942-B8AC-01028A4EC8A8}"/>
          </ac:spMkLst>
        </pc:spChg>
        <pc:spChg chg="add del mod">
          <ac:chgData name="li bo" userId="86e360d6c7446f46" providerId="LiveId" clId="{C8105C6A-780F-4A6C-897F-6F4AD0D5DECC}" dt="2022-08-28T14:36:10.052" v="2940" actId="5793"/>
          <ac:spMkLst>
            <pc:docMk/>
            <pc:sldMk cId="2458107042" sldId="258"/>
            <ac:spMk id="3" creationId="{400792E5-9ED7-46C4-9C77-27C8DA7ECC9A}"/>
          </ac:spMkLst>
        </pc:spChg>
        <pc:spChg chg="add del mod">
          <ac:chgData name="li bo" userId="86e360d6c7446f46" providerId="LiveId" clId="{C8105C6A-780F-4A6C-897F-6F4AD0D5DECC}" dt="2022-08-28T14:10:56.773" v="2729" actId="478"/>
          <ac:spMkLst>
            <pc:docMk/>
            <pc:sldMk cId="2458107042" sldId="258"/>
            <ac:spMk id="6" creationId="{19E2E174-8DDC-4FE7-B119-81868838826B}"/>
          </ac:spMkLst>
        </pc:spChg>
        <pc:spChg chg="add mod">
          <ac:chgData name="li bo" userId="86e360d6c7446f46" providerId="LiveId" clId="{C8105C6A-780F-4A6C-897F-6F4AD0D5DECC}" dt="2022-08-29T01:38:02.441" v="8990" actId="14100"/>
          <ac:spMkLst>
            <pc:docMk/>
            <pc:sldMk cId="2458107042" sldId="258"/>
            <ac:spMk id="22" creationId="{323E05C4-B4ED-470F-A7E8-2F3CA243B704}"/>
          </ac:spMkLst>
        </pc:spChg>
        <pc:picChg chg="add del mod">
          <ac:chgData name="li bo" userId="86e360d6c7446f46" providerId="LiveId" clId="{C8105C6A-780F-4A6C-897F-6F4AD0D5DECC}" dt="2022-08-28T14:07:05.592" v="2706" actId="478"/>
          <ac:picMkLst>
            <pc:docMk/>
            <pc:sldMk cId="2458107042" sldId="258"/>
            <ac:picMk id="5" creationId="{6566E352-7251-444C-A9D1-C3485378B103}"/>
          </ac:picMkLst>
        </pc:picChg>
        <pc:picChg chg="add del mod">
          <ac:chgData name="li bo" userId="86e360d6c7446f46" providerId="LiveId" clId="{C8105C6A-780F-4A6C-897F-6F4AD0D5DECC}" dt="2022-08-28T14:13:13.287" v="2739" actId="478"/>
          <ac:picMkLst>
            <pc:docMk/>
            <pc:sldMk cId="2458107042" sldId="258"/>
            <ac:picMk id="8" creationId="{EC58ABED-E121-491B-9308-0C7AE00D4430}"/>
          </ac:picMkLst>
        </pc:picChg>
        <pc:picChg chg="add del mod">
          <ac:chgData name="li bo" userId="86e360d6c7446f46" providerId="LiveId" clId="{C8105C6A-780F-4A6C-897F-6F4AD0D5DECC}" dt="2022-08-28T14:07:03.067" v="2703" actId="478"/>
          <ac:picMkLst>
            <pc:docMk/>
            <pc:sldMk cId="2458107042" sldId="258"/>
            <ac:picMk id="2050" creationId="{8DD73DFA-2273-46E6-BF25-0D67BA21C68F}"/>
          </ac:picMkLst>
        </pc:picChg>
        <pc:picChg chg="add del mod">
          <ac:chgData name="li bo" userId="86e360d6c7446f46" providerId="LiveId" clId="{C8105C6A-780F-4A6C-897F-6F4AD0D5DECC}" dt="2022-08-28T14:08:03.568" v="2713" actId="478"/>
          <ac:picMkLst>
            <pc:docMk/>
            <pc:sldMk cId="2458107042" sldId="258"/>
            <ac:picMk id="2052" creationId="{ED793176-0408-45C6-B217-555C2E09C275}"/>
          </ac:picMkLst>
        </pc:picChg>
        <pc:picChg chg="add del mod">
          <ac:chgData name="li bo" userId="86e360d6c7446f46" providerId="LiveId" clId="{C8105C6A-780F-4A6C-897F-6F4AD0D5DECC}" dt="2022-08-28T14:09:18.714" v="2716" actId="478"/>
          <ac:picMkLst>
            <pc:docMk/>
            <pc:sldMk cId="2458107042" sldId="258"/>
            <ac:picMk id="2054" creationId="{B17F9C0C-76E9-49DB-B174-8D93322E5DA3}"/>
          </ac:picMkLst>
        </pc:picChg>
        <pc:picChg chg="add mod">
          <ac:chgData name="li bo" userId="86e360d6c7446f46" providerId="LiveId" clId="{C8105C6A-780F-4A6C-897F-6F4AD0D5DECC}" dt="2022-08-29T01:36:34.723" v="8953" actId="1076"/>
          <ac:picMkLst>
            <pc:docMk/>
            <pc:sldMk cId="2458107042" sldId="258"/>
            <ac:picMk id="2056" creationId="{3C52113E-BEC5-4774-8862-4A4588BB49B6}"/>
          </ac:picMkLst>
        </pc:picChg>
        <pc:picChg chg="add del">
          <ac:chgData name="li bo" userId="86e360d6c7446f46" providerId="LiveId" clId="{C8105C6A-780F-4A6C-897F-6F4AD0D5DECC}" dt="2022-08-28T14:10:57.382" v="2730"/>
          <ac:picMkLst>
            <pc:docMk/>
            <pc:sldMk cId="2458107042" sldId="258"/>
            <ac:picMk id="2058" creationId="{67852824-1B0A-4DA2-9619-FB889E17838A}"/>
          </ac:picMkLst>
        </pc:picChg>
        <pc:picChg chg="add mod">
          <ac:chgData name="li bo" userId="86e360d6c7446f46" providerId="LiveId" clId="{C8105C6A-780F-4A6C-897F-6F4AD0D5DECC}" dt="2022-08-29T01:36:34.723" v="8953" actId="1076"/>
          <ac:picMkLst>
            <pc:docMk/>
            <pc:sldMk cId="2458107042" sldId="258"/>
            <ac:picMk id="2060" creationId="{72FAA5DD-2E87-4A70-A7A7-652DC402ACC2}"/>
          </ac:picMkLst>
        </pc:picChg>
        <pc:picChg chg="add mod">
          <ac:chgData name="li bo" userId="86e360d6c7446f46" providerId="LiveId" clId="{C8105C6A-780F-4A6C-897F-6F4AD0D5DECC}" dt="2022-08-29T01:36:44.577" v="8956" actId="1076"/>
          <ac:picMkLst>
            <pc:docMk/>
            <pc:sldMk cId="2458107042" sldId="258"/>
            <ac:picMk id="2062" creationId="{6E843FA3-3A2A-4E0A-86CF-F0501A868913}"/>
          </ac:picMkLst>
        </pc:picChg>
        <pc:picChg chg="add mod">
          <ac:chgData name="li bo" userId="86e360d6c7446f46" providerId="LiveId" clId="{C8105C6A-780F-4A6C-897F-6F4AD0D5DECC}" dt="2022-08-29T01:36:44.577" v="8956" actId="1076"/>
          <ac:picMkLst>
            <pc:docMk/>
            <pc:sldMk cId="2458107042" sldId="258"/>
            <ac:picMk id="2064" creationId="{E2E52F70-CC6D-4BA3-BDEA-C3BF42F515D7}"/>
          </ac:picMkLst>
        </pc:picChg>
        <pc:picChg chg="add del mod">
          <ac:chgData name="li bo" userId="86e360d6c7446f46" providerId="LiveId" clId="{C8105C6A-780F-4A6C-897F-6F4AD0D5DECC}" dt="2022-08-28T14:17:03.030" v="2784" actId="478"/>
          <ac:picMkLst>
            <pc:docMk/>
            <pc:sldMk cId="2458107042" sldId="258"/>
            <ac:picMk id="2066" creationId="{084B4FFA-E306-4BF0-BCA1-439DAEF69B4D}"/>
          </ac:picMkLst>
        </pc:picChg>
        <pc:picChg chg="add mod">
          <ac:chgData name="li bo" userId="86e360d6c7446f46" providerId="LiveId" clId="{C8105C6A-780F-4A6C-897F-6F4AD0D5DECC}" dt="2022-08-29T01:36:44.577" v="8956" actId="1076"/>
          <ac:picMkLst>
            <pc:docMk/>
            <pc:sldMk cId="2458107042" sldId="258"/>
            <ac:picMk id="2068" creationId="{6DB2C1BC-2DE4-412F-A647-26BFA373EF0D}"/>
          </ac:picMkLst>
        </pc:picChg>
        <pc:picChg chg="add mod">
          <ac:chgData name="li bo" userId="86e360d6c7446f46" providerId="LiveId" clId="{C8105C6A-780F-4A6C-897F-6F4AD0D5DECC}" dt="2022-08-29T01:36:44.577" v="8956" actId="1076"/>
          <ac:picMkLst>
            <pc:docMk/>
            <pc:sldMk cId="2458107042" sldId="258"/>
            <ac:picMk id="2070" creationId="{1D753C14-1203-4F5B-A530-9CE1D9C72E9B}"/>
          </ac:picMkLst>
        </pc:picChg>
        <pc:picChg chg="add mod">
          <ac:chgData name="li bo" userId="86e360d6c7446f46" providerId="LiveId" clId="{C8105C6A-780F-4A6C-897F-6F4AD0D5DECC}" dt="2022-08-29T01:38:07.035" v="8991" actId="1076"/>
          <ac:picMkLst>
            <pc:docMk/>
            <pc:sldMk cId="2458107042" sldId="258"/>
            <ac:picMk id="2072" creationId="{B37FD164-5334-4CD8-B0A8-B9CE6EF0127E}"/>
          </ac:picMkLst>
        </pc:picChg>
      </pc:sldChg>
      <pc:sldChg chg="modSp mod">
        <pc:chgData name="li bo" userId="86e360d6c7446f46" providerId="LiveId" clId="{C8105C6A-780F-4A6C-897F-6F4AD0D5DECC}" dt="2022-08-26T14:29:56.721" v="318" actId="20577"/>
        <pc:sldMkLst>
          <pc:docMk/>
          <pc:sldMk cId="1402042418" sldId="260"/>
        </pc:sldMkLst>
        <pc:spChg chg="mod">
          <ac:chgData name="li bo" userId="86e360d6c7446f46" providerId="LiveId" clId="{C8105C6A-780F-4A6C-897F-6F4AD0D5DECC}" dt="2022-08-26T14:29:56.721" v="318" actId="20577"/>
          <ac:spMkLst>
            <pc:docMk/>
            <pc:sldMk cId="1402042418" sldId="260"/>
            <ac:spMk id="3" creationId="{400792E5-9ED7-46C4-9C77-27C8DA7ECC9A}"/>
          </ac:spMkLst>
        </pc:spChg>
        <pc:picChg chg="mod">
          <ac:chgData name="li bo" userId="86e360d6c7446f46" providerId="LiveId" clId="{C8105C6A-780F-4A6C-897F-6F4AD0D5DECC}" dt="2022-08-26T14:29:29.486" v="313" actId="1076"/>
          <ac:picMkLst>
            <pc:docMk/>
            <pc:sldMk cId="1402042418" sldId="260"/>
            <ac:picMk id="5" creationId="{E9BE56A3-8923-4C68-B3C6-8B6FE6B5E97B}"/>
          </ac:picMkLst>
        </pc:picChg>
        <pc:picChg chg="mod">
          <ac:chgData name="li bo" userId="86e360d6c7446f46" providerId="LiveId" clId="{C8105C6A-780F-4A6C-897F-6F4AD0D5DECC}" dt="2022-08-26T14:29:29.486" v="313" actId="1076"/>
          <ac:picMkLst>
            <pc:docMk/>
            <pc:sldMk cId="1402042418" sldId="260"/>
            <ac:picMk id="1026" creationId="{1A006F2A-F84F-4411-9CB9-81A138D25778}"/>
          </ac:picMkLst>
        </pc:picChg>
      </pc:sldChg>
      <pc:sldChg chg="modSp mod">
        <pc:chgData name="li bo" userId="86e360d6c7446f46" providerId="LiveId" clId="{C8105C6A-780F-4A6C-897F-6F4AD0D5DECC}" dt="2022-08-29T02:38:04.895" v="9114" actId="1076"/>
        <pc:sldMkLst>
          <pc:docMk/>
          <pc:sldMk cId="1047393605" sldId="267"/>
        </pc:sldMkLst>
        <pc:spChg chg="mod">
          <ac:chgData name="li bo" userId="86e360d6c7446f46" providerId="LiveId" clId="{C8105C6A-780F-4A6C-897F-6F4AD0D5DECC}" dt="2022-08-29T02:37:58.609" v="9112" actId="2710"/>
          <ac:spMkLst>
            <pc:docMk/>
            <pc:sldMk cId="1047393605" sldId="267"/>
            <ac:spMk id="3" creationId="{400792E5-9ED7-46C4-9C77-27C8DA7ECC9A}"/>
          </ac:spMkLst>
        </pc:spChg>
        <pc:picChg chg="mod">
          <ac:chgData name="li bo" userId="86e360d6c7446f46" providerId="LiveId" clId="{C8105C6A-780F-4A6C-897F-6F4AD0D5DECC}" dt="2022-08-29T02:37:43.006" v="9109" actId="1076"/>
          <ac:picMkLst>
            <pc:docMk/>
            <pc:sldMk cId="1047393605" sldId="267"/>
            <ac:picMk id="15" creationId="{4014C887-F843-49C8-9F73-AFF04BCA7316}"/>
          </ac:picMkLst>
        </pc:picChg>
        <pc:picChg chg="mod">
          <ac:chgData name="li bo" userId="86e360d6c7446f46" providerId="LiveId" clId="{C8105C6A-780F-4A6C-897F-6F4AD0D5DECC}" dt="2022-08-29T02:38:02.233" v="9113" actId="1076"/>
          <ac:picMkLst>
            <pc:docMk/>
            <pc:sldMk cId="1047393605" sldId="267"/>
            <ac:picMk id="25" creationId="{BE8C3571-B2D5-429D-9064-656C225E727A}"/>
          </ac:picMkLst>
        </pc:picChg>
        <pc:picChg chg="mod">
          <ac:chgData name="li bo" userId="86e360d6c7446f46" providerId="LiveId" clId="{C8105C6A-780F-4A6C-897F-6F4AD0D5DECC}" dt="2022-08-29T02:38:04.895" v="9114" actId="1076"/>
          <ac:picMkLst>
            <pc:docMk/>
            <pc:sldMk cId="1047393605" sldId="267"/>
            <ac:picMk id="33" creationId="{D593717A-4104-458B-872B-17104C42B336}"/>
          </ac:picMkLst>
        </pc:picChg>
      </pc:sldChg>
      <pc:sldChg chg="addSp delSp modSp mod">
        <pc:chgData name="li bo" userId="86e360d6c7446f46" providerId="LiveId" clId="{C8105C6A-780F-4A6C-897F-6F4AD0D5DECC}" dt="2022-08-29T02:46:26.667" v="9246" actId="962"/>
        <pc:sldMkLst>
          <pc:docMk/>
          <pc:sldMk cId="1530973869" sldId="268"/>
        </pc:sldMkLst>
        <pc:spChg chg="mod">
          <ac:chgData name="li bo" userId="86e360d6c7446f46" providerId="LiveId" clId="{C8105C6A-780F-4A6C-897F-6F4AD0D5DECC}" dt="2022-08-29T02:41:30.357" v="9150" actId="20577"/>
          <ac:spMkLst>
            <pc:docMk/>
            <pc:sldMk cId="1530973869" sldId="268"/>
            <ac:spMk id="3" creationId="{400792E5-9ED7-46C4-9C77-27C8DA7ECC9A}"/>
          </ac:spMkLst>
        </pc:spChg>
        <pc:picChg chg="add del mod ord">
          <ac:chgData name="li bo" userId="86e360d6c7446f46" providerId="LiveId" clId="{C8105C6A-780F-4A6C-897F-6F4AD0D5DECC}" dt="2022-08-29T02:46:13.409" v="9229" actId="478"/>
          <ac:picMkLst>
            <pc:docMk/>
            <pc:sldMk cId="1530973869" sldId="268"/>
            <ac:picMk id="5" creationId="{067947EF-98B0-4EA3-BB6A-628F6F1C6DC1}"/>
          </ac:picMkLst>
        </pc:picChg>
        <pc:picChg chg="mod">
          <ac:chgData name="li bo" userId="86e360d6c7446f46" providerId="LiveId" clId="{C8105C6A-780F-4A6C-897F-6F4AD0D5DECC}" dt="2022-08-29T02:40:22.173" v="9123" actId="1076"/>
          <ac:picMkLst>
            <pc:docMk/>
            <pc:sldMk cId="1530973869" sldId="268"/>
            <ac:picMk id="7" creationId="{CF644039-AF0B-4BF1-BACB-73F09D8460F0}"/>
          </ac:picMkLst>
        </pc:picChg>
        <pc:picChg chg="del mod ord">
          <ac:chgData name="li bo" userId="86e360d6c7446f46" providerId="LiveId" clId="{C8105C6A-780F-4A6C-897F-6F4AD0D5DECC}" dt="2022-08-29T02:45:10.281" v="9213"/>
          <ac:picMkLst>
            <pc:docMk/>
            <pc:sldMk cId="1530973869" sldId="268"/>
            <ac:picMk id="8" creationId="{EAFB3CC2-582A-4431-835C-EB805A64D469}"/>
          </ac:picMkLst>
        </pc:picChg>
        <pc:picChg chg="del">
          <ac:chgData name="li bo" userId="86e360d6c7446f46" providerId="LiveId" clId="{C8105C6A-780F-4A6C-897F-6F4AD0D5DECC}" dt="2022-08-29T02:40:50.256" v="9140" actId="478"/>
          <ac:picMkLst>
            <pc:docMk/>
            <pc:sldMk cId="1530973869" sldId="268"/>
            <ac:picMk id="9" creationId="{4F5DB60F-FDBB-47D6-AB03-6C0792560BA5}"/>
          </ac:picMkLst>
        </pc:picChg>
        <pc:picChg chg="del mod">
          <ac:chgData name="li bo" userId="86e360d6c7446f46" providerId="LiveId" clId="{C8105C6A-780F-4A6C-897F-6F4AD0D5DECC}" dt="2022-08-29T02:43:23.127" v="9174" actId="478"/>
          <ac:picMkLst>
            <pc:docMk/>
            <pc:sldMk cId="1530973869" sldId="268"/>
            <ac:picMk id="10" creationId="{AC4543E5-2C6E-45A7-ABB7-4FAF644B668F}"/>
          </ac:picMkLst>
        </pc:picChg>
        <pc:picChg chg="del mod ord">
          <ac:chgData name="li bo" userId="86e360d6c7446f46" providerId="LiveId" clId="{C8105C6A-780F-4A6C-897F-6F4AD0D5DECC}" dt="2022-08-29T02:46:26.667" v="9244" actId="478"/>
          <ac:picMkLst>
            <pc:docMk/>
            <pc:sldMk cId="1530973869" sldId="268"/>
            <ac:picMk id="12" creationId="{F4D85327-1650-4E6A-B0CB-08B34A23C647}"/>
          </ac:picMkLst>
        </pc:picChg>
        <pc:picChg chg="mod">
          <ac:chgData name="li bo" userId="86e360d6c7446f46" providerId="LiveId" clId="{C8105C6A-780F-4A6C-897F-6F4AD0D5DECC}" dt="2022-08-29T02:41:44.716" v="9152" actId="1076"/>
          <ac:picMkLst>
            <pc:docMk/>
            <pc:sldMk cId="1530973869" sldId="268"/>
            <ac:picMk id="13" creationId="{0562B03C-7EAD-4EB5-ACE8-ACDE8EC236E0}"/>
          </ac:picMkLst>
        </pc:picChg>
        <pc:picChg chg="mod ord">
          <ac:chgData name="li bo" userId="86e360d6c7446f46" providerId="LiveId" clId="{C8105C6A-780F-4A6C-897F-6F4AD0D5DECC}" dt="2022-08-29T02:46:26.667" v="9246" actId="962"/>
          <ac:picMkLst>
            <pc:docMk/>
            <pc:sldMk cId="1530973869" sldId="268"/>
            <ac:picMk id="15" creationId="{DD053018-8F8F-4D60-8AE0-83B55D469B2B}"/>
          </ac:picMkLst>
        </pc:picChg>
        <pc:picChg chg="del">
          <ac:chgData name="li bo" userId="86e360d6c7446f46" providerId="LiveId" clId="{C8105C6A-780F-4A6C-897F-6F4AD0D5DECC}" dt="2022-08-29T02:41:05.945" v="9142" actId="478"/>
          <ac:picMkLst>
            <pc:docMk/>
            <pc:sldMk cId="1530973869" sldId="268"/>
            <ac:picMk id="20" creationId="{70E2C524-10F3-447B-A171-80E73517455D}"/>
          </ac:picMkLst>
        </pc:picChg>
        <pc:picChg chg="add mod">
          <ac:chgData name="li bo" userId="86e360d6c7446f46" providerId="LiveId" clId="{C8105C6A-780F-4A6C-897F-6F4AD0D5DECC}" dt="2022-08-29T02:45:34.988" v="9216" actId="1076"/>
          <ac:picMkLst>
            <pc:docMk/>
            <pc:sldMk cId="1530973869" sldId="268"/>
            <ac:picMk id="1026" creationId="{234F9156-6D48-4824-8E76-7B281CB83247}"/>
          </ac:picMkLst>
        </pc:picChg>
      </pc:sldChg>
      <pc:sldChg chg="modSp mod">
        <pc:chgData name="li bo" userId="86e360d6c7446f46" providerId="LiveId" clId="{C8105C6A-780F-4A6C-897F-6F4AD0D5DECC}" dt="2022-08-29T02:38:31.971" v="9116" actId="1076"/>
        <pc:sldMkLst>
          <pc:docMk/>
          <pc:sldMk cId="2872699500" sldId="269"/>
        </pc:sldMkLst>
        <pc:spChg chg="mod">
          <ac:chgData name="li bo" userId="86e360d6c7446f46" providerId="LiveId" clId="{C8105C6A-780F-4A6C-897F-6F4AD0D5DECC}" dt="2022-08-29T02:38:29.468" v="9115" actId="14100"/>
          <ac:spMkLst>
            <pc:docMk/>
            <pc:sldMk cId="2872699500" sldId="269"/>
            <ac:spMk id="3" creationId="{400792E5-9ED7-46C4-9C77-27C8DA7ECC9A}"/>
          </ac:spMkLst>
        </pc:spChg>
        <pc:picChg chg="mod">
          <ac:chgData name="li bo" userId="86e360d6c7446f46" providerId="LiveId" clId="{C8105C6A-780F-4A6C-897F-6F4AD0D5DECC}" dt="2022-08-29T02:38:31.971" v="9116" actId="1076"/>
          <ac:picMkLst>
            <pc:docMk/>
            <pc:sldMk cId="2872699500" sldId="269"/>
            <ac:picMk id="5" creationId="{A53FF523-E0D1-4040-B829-AD72567DA128}"/>
          </ac:picMkLst>
        </pc:picChg>
        <pc:picChg chg="mod">
          <ac:chgData name="li bo" userId="86e360d6c7446f46" providerId="LiveId" clId="{C8105C6A-780F-4A6C-897F-6F4AD0D5DECC}" dt="2022-08-29T02:38:31.971" v="9116" actId="1076"/>
          <ac:picMkLst>
            <pc:docMk/>
            <pc:sldMk cId="2872699500" sldId="269"/>
            <ac:picMk id="10" creationId="{0A5B0682-677B-4724-B35A-AFA80F729CE9}"/>
          </ac:picMkLst>
        </pc:picChg>
      </pc:sldChg>
      <pc:sldChg chg="addSp delSp modSp mod">
        <pc:chgData name="li bo" userId="86e360d6c7446f46" providerId="LiveId" clId="{C8105C6A-780F-4A6C-897F-6F4AD0D5DECC}" dt="2022-08-31T10:21:52.309" v="9434" actId="478"/>
        <pc:sldMkLst>
          <pc:docMk/>
          <pc:sldMk cId="635823530" sldId="271"/>
        </pc:sldMkLst>
        <pc:picChg chg="add del mod">
          <ac:chgData name="li bo" userId="86e360d6c7446f46" providerId="LiveId" clId="{C8105C6A-780F-4A6C-897F-6F4AD0D5DECC}" dt="2022-08-31T10:21:52.309" v="9434" actId="478"/>
          <ac:picMkLst>
            <pc:docMk/>
            <pc:sldMk cId="635823530" sldId="271"/>
            <ac:picMk id="7" creationId="{4886AD7C-0376-4A15-85BC-10E833666B41}"/>
          </ac:picMkLst>
        </pc:picChg>
      </pc:sldChg>
      <pc:sldChg chg="delSp modSp mod">
        <pc:chgData name="li bo" userId="86e360d6c7446f46" providerId="LiveId" clId="{C8105C6A-780F-4A6C-897F-6F4AD0D5DECC}" dt="2022-08-29T02:36:44.157" v="9098" actId="20577"/>
        <pc:sldMkLst>
          <pc:docMk/>
          <pc:sldMk cId="3067265450" sldId="274"/>
        </pc:sldMkLst>
        <pc:spChg chg="mod">
          <ac:chgData name="li bo" userId="86e360d6c7446f46" providerId="LiveId" clId="{C8105C6A-780F-4A6C-897F-6F4AD0D5DECC}" dt="2022-08-29T02:36:44.157" v="9098" actId="20577"/>
          <ac:spMkLst>
            <pc:docMk/>
            <pc:sldMk cId="3067265450" sldId="274"/>
            <ac:spMk id="9" creationId="{2FC67615-ECB8-4393-B139-B6FE6359680D}"/>
          </ac:spMkLst>
        </pc:spChg>
        <pc:picChg chg="mod">
          <ac:chgData name="li bo" userId="86e360d6c7446f46" providerId="LiveId" clId="{C8105C6A-780F-4A6C-897F-6F4AD0D5DECC}" dt="2022-08-29T02:29:52.893" v="9068" actId="1076"/>
          <ac:picMkLst>
            <pc:docMk/>
            <pc:sldMk cId="3067265450" sldId="274"/>
            <ac:picMk id="7" creationId="{2943FF30-14DF-4011-9410-7EC1E74C1342}"/>
          </ac:picMkLst>
        </pc:picChg>
        <pc:picChg chg="mod">
          <ac:chgData name="li bo" userId="86e360d6c7446f46" providerId="LiveId" clId="{C8105C6A-780F-4A6C-897F-6F4AD0D5DECC}" dt="2022-08-29T02:29:54.432" v="9069" actId="1076"/>
          <ac:picMkLst>
            <pc:docMk/>
            <pc:sldMk cId="3067265450" sldId="274"/>
            <ac:picMk id="15" creationId="{FD52C4FC-33F2-4A0B-9EEA-74D6889A8747}"/>
          </ac:picMkLst>
        </pc:picChg>
        <pc:picChg chg="del mod">
          <ac:chgData name="li bo" userId="86e360d6c7446f46" providerId="LiveId" clId="{C8105C6A-780F-4A6C-897F-6F4AD0D5DECC}" dt="2022-08-29T02:27:01.797" v="9021" actId="478"/>
          <ac:picMkLst>
            <pc:docMk/>
            <pc:sldMk cId="3067265450" sldId="274"/>
            <ac:picMk id="17" creationId="{7803F285-7DCB-4D8D-A316-2029FCDEC996}"/>
          </ac:picMkLst>
        </pc:picChg>
        <pc:picChg chg="del mod">
          <ac:chgData name="li bo" userId="86e360d6c7446f46" providerId="LiveId" clId="{C8105C6A-780F-4A6C-897F-6F4AD0D5DECC}" dt="2022-08-29T02:27:00.478" v="9020" actId="478"/>
          <ac:picMkLst>
            <pc:docMk/>
            <pc:sldMk cId="3067265450" sldId="274"/>
            <ac:picMk id="18" creationId="{CA6A2C73-FC38-4C4B-8871-FC498CC1AD85}"/>
          </ac:picMkLst>
        </pc:picChg>
      </pc:sldChg>
      <pc:sldChg chg="modSp mod">
        <pc:chgData name="li bo" userId="86e360d6c7446f46" providerId="LiveId" clId="{C8105C6A-780F-4A6C-897F-6F4AD0D5DECC}" dt="2022-08-15T14:46:34.711" v="221" actId="20577"/>
        <pc:sldMkLst>
          <pc:docMk/>
          <pc:sldMk cId="3451978676" sldId="278"/>
        </pc:sldMkLst>
        <pc:spChg chg="mod">
          <ac:chgData name="li bo" userId="86e360d6c7446f46" providerId="LiveId" clId="{C8105C6A-780F-4A6C-897F-6F4AD0D5DECC}" dt="2022-08-15T14:46:34.711" v="221" actId="20577"/>
          <ac:spMkLst>
            <pc:docMk/>
            <pc:sldMk cId="3451978676" sldId="278"/>
            <ac:spMk id="3" creationId="{400792E5-9ED7-46C4-9C77-27C8DA7ECC9A}"/>
          </ac:spMkLst>
        </pc:spChg>
      </pc:sldChg>
      <pc:sldChg chg="modTransition">
        <pc:chgData name="li bo" userId="86e360d6c7446f46" providerId="LiveId" clId="{C8105C6A-780F-4A6C-897F-6F4AD0D5DECC}" dt="2022-08-30T07:11:21.144" v="9429"/>
        <pc:sldMkLst>
          <pc:docMk/>
          <pc:sldMk cId="1013869598" sldId="283"/>
        </pc:sldMkLst>
      </pc:sldChg>
      <pc:sldChg chg="modSp mod">
        <pc:chgData name="li bo" userId="86e360d6c7446f46" providerId="LiveId" clId="{C8105C6A-780F-4A6C-897F-6F4AD0D5DECC}" dt="2022-08-29T02:19:54.026" v="9012" actId="20577"/>
        <pc:sldMkLst>
          <pc:docMk/>
          <pc:sldMk cId="1735392450" sldId="285"/>
        </pc:sldMkLst>
        <pc:spChg chg="mod">
          <ac:chgData name="li bo" userId="86e360d6c7446f46" providerId="LiveId" clId="{C8105C6A-780F-4A6C-897F-6F4AD0D5DECC}" dt="2022-08-29T02:19:54.026" v="9012" actId="20577"/>
          <ac:spMkLst>
            <pc:docMk/>
            <pc:sldMk cId="1735392450" sldId="285"/>
            <ac:spMk id="14" creationId="{E48095D1-9EAF-420A-897D-0CC9B6ED8FC0}"/>
          </ac:spMkLst>
        </pc:spChg>
      </pc:sldChg>
      <pc:sldChg chg="modSp mod">
        <pc:chgData name="li bo" userId="86e360d6c7446f46" providerId="LiveId" clId="{C8105C6A-780F-4A6C-897F-6F4AD0D5DECC}" dt="2022-08-31T15:34:48.323" v="9436" actId="1076"/>
        <pc:sldMkLst>
          <pc:docMk/>
          <pc:sldMk cId="735516339" sldId="293"/>
        </pc:sldMkLst>
        <pc:picChg chg="mod">
          <ac:chgData name="li bo" userId="86e360d6c7446f46" providerId="LiveId" clId="{C8105C6A-780F-4A6C-897F-6F4AD0D5DECC}" dt="2022-08-31T15:34:48.323" v="9436" actId="1076"/>
          <ac:picMkLst>
            <pc:docMk/>
            <pc:sldMk cId="735516339" sldId="293"/>
            <ac:picMk id="51" creationId="{47E5EEBA-ECA2-4D53-836F-FBB3583B9119}"/>
          </ac:picMkLst>
        </pc:picChg>
      </pc:sldChg>
      <pc:sldChg chg="modSp mod">
        <pc:chgData name="li bo" userId="86e360d6c7446f46" providerId="LiveId" clId="{C8105C6A-780F-4A6C-897F-6F4AD0D5DECC}" dt="2022-08-28T17:05:00.569" v="8485" actId="14100"/>
        <pc:sldMkLst>
          <pc:docMk/>
          <pc:sldMk cId="1576363722" sldId="319"/>
        </pc:sldMkLst>
        <pc:spChg chg="mod">
          <ac:chgData name="li bo" userId="86e360d6c7446f46" providerId="LiveId" clId="{C8105C6A-780F-4A6C-897F-6F4AD0D5DECC}" dt="2022-08-28T17:05:00.569" v="8485" actId="14100"/>
          <ac:spMkLst>
            <pc:docMk/>
            <pc:sldMk cId="1576363722" sldId="319"/>
            <ac:spMk id="2" creationId="{B20157B0-A951-4569-8AD2-404C79352611}"/>
          </ac:spMkLst>
        </pc:spChg>
      </pc:sldChg>
      <pc:sldChg chg="addSp delSp modSp mod">
        <pc:chgData name="li bo" userId="86e360d6c7446f46" providerId="LiveId" clId="{C8105C6A-780F-4A6C-897F-6F4AD0D5DECC}" dt="2022-08-28T16:59:34.369" v="8365" actId="1076"/>
        <pc:sldMkLst>
          <pc:docMk/>
          <pc:sldMk cId="1514103248" sldId="332"/>
        </pc:sldMkLst>
        <pc:spChg chg="mod">
          <ac:chgData name="li bo" userId="86e360d6c7446f46" providerId="LiveId" clId="{C8105C6A-780F-4A6C-897F-6F4AD0D5DECC}" dt="2022-08-28T06:39:38.953" v="2056" actId="20577"/>
          <ac:spMkLst>
            <pc:docMk/>
            <pc:sldMk cId="1514103248" sldId="332"/>
            <ac:spMk id="2" creationId="{0C75C674-70A3-4942-B8AC-01028A4EC8A8}"/>
          </ac:spMkLst>
        </pc:spChg>
        <pc:spChg chg="mod">
          <ac:chgData name="li bo" userId="86e360d6c7446f46" providerId="LiveId" clId="{C8105C6A-780F-4A6C-897F-6F4AD0D5DECC}" dt="2022-08-28T14:53:12.428" v="3988" actId="14100"/>
          <ac:spMkLst>
            <pc:docMk/>
            <pc:sldMk cId="1514103248" sldId="332"/>
            <ac:spMk id="3" creationId="{400792E5-9ED7-46C4-9C77-27C8DA7ECC9A}"/>
          </ac:spMkLst>
        </pc:spChg>
        <pc:spChg chg="add mod">
          <ac:chgData name="li bo" userId="86e360d6c7446f46" providerId="LiveId" clId="{C8105C6A-780F-4A6C-897F-6F4AD0D5DECC}" dt="2022-08-28T15:10:24.786" v="4179" actId="1076"/>
          <ac:spMkLst>
            <pc:docMk/>
            <pc:sldMk cId="1514103248" sldId="332"/>
            <ac:spMk id="11" creationId="{DA3AB449-2221-4B2A-B34C-B09FC7808284}"/>
          </ac:spMkLst>
        </pc:spChg>
        <pc:spChg chg="add mod">
          <ac:chgData name="li bo" userId="86e360d6c7446f46" providerId="LiveId" clId="{C8105C6A-780F-4A6C-897F-6F4AD0D5DECC}" dt="2022-08-28T15:10:24.786" v="4179" actId="1076"/>
          <ac:spMkLst>
            <pc:docMk/>
            <pc:sldMk cId="1514103248" sldId="332"/>
            <ac:spMk id="12" creationId="{5E918A8A-8ADE-43C3-B43A-EE69A581DEB9}"/>
          </ac:spMkLst>
        </pc:spChg>
        <pc:spChg chg="add mod">
          <ac:chgData name="li bo" userId="86e360d6c7446f46" providerId="LiveId" clId="{C8105C6A-780F-4A6C-897F-6F4AD0D5DECC}" dt="2022-08-28T15:10:24.786" v="4179" actId="1076"/>
          <ac:spMkLst>
            <pc:docMk/>
            <pc:sldMk cId="1514103248" sldId="332"/>
            <ac:spMk id="13" creationId="{A2FAD495-B0CA-4ED6-8FCB-4846ED041F5B}"/>
          </ac:spMkLst>
        </pc:spChg>
        <pc:spChg chg="add mod">
          <ac:chgData name="li bo" userId="86e360d6c7446f46" providerId="LiveId" clId="{C8105C6A-780F-4A6C-897F-6F4AD0D5DECC}" dt="2022-08-28T15:10:24.786" v="4179" actId="1076"/>
          <ac:spMkLst>
            <pc:docMk/>
            <pc:sldMk cId="1514103248" sldId="332"/>
            <ac:spMk id="14" creationId="{12DEC91F-3325-4230-B886-5848E2A2DD35}"/>
          </ac:spMkLst>
        </pc:spChg>
        <pc:spChg chg="add mod">
          <ac:chgData name="li bo" userId="86e360d6c7446f46" providerId="LiveId" clId="{C8105C6A-780F-4A6C-897F-6F4AD0D5DECC}" dt="2022-08-28T15:10:24.786" v="4179" actId="1076"/>
          <ac:spMkLst>
            <pc:docMk/>
            <pc:sldMk cId="1514103248" sldId="332"/>
            <ac:spMk id="15" creationId="{16DFE4F4-B33F-4B9D-8F2A-508F31141AD5}"/>
          </ac:spMkLst>
        </pc:spChg>
        <pc:spChg chg="add mod">
          <ac:chgData name="li bo" userId="86e360d6c7446f46" providerId="LiveId" clId="{C8105C6A-780F-4A6C-897F-6F4AD0D5DECC}" dt="2022-08-28T15:14:40.047" v="4221" actId="14100"/>
          <ac:spMkLst>
            <pc:docMk/>
            <pc:sldMk cId="1514103248" sldId="332"/>
            <ac:spMk id="19" creationId="{0DB21B1E-01F7-43F8-AA1A-8EAB63341624}"/>
          </ac:spMkLst>
        </pc:spChg>
        <pc:spChg chg="add mod">
          <ac:chgData name="li bo" userId="86e360d6c7446f46" providerId="LiveId" clId="{C8105C6A-780F-4A6C-897F-6F4AD0D5DECC}" dt="2022-08-28T16:59:18.649" v="8361" actId="1076"/>
          <ac:spMkLst>
            <pc:docMk/>
            <pc:sldMk cId="1514103248" sldId="332"/>
            <ac:spMk id="24" creationId="{927EC691-CB67-41F6-9D67-F67979AF17B8}"/>
          </ac:spMkLst>
        </pc:spChg>
        <pc:spChg chg="add mod">
          <ac:chgData name="li bo" userId="86e360d6c7446f46" providerId="LiveId" clId="{C8105C6A-780F-4A6C-897F-6F4AD0D5DECC}" dt="2022-08-28T16:59:34.369" v="8365" actId="1076"/>
          <ac:spMkLst>
            <pc:docMk/>
            <pc:sldMk cId="1514103248" sldId="332"/>
            <ac:spMk id="26" creationId="{EAADA7F9-440A-4137-8DB9-D16E1BD92AE4}"/>
          </ac:spMkLst>
        </pc:spChg>
        <pc:grpChg chg="add mod">
          <ac:chgData name="li bo" userId="86e360d6c7446f46" providerId="LiveId" clId="{C8105C6A-780F-4A6C-897F-6F4AD0D5DECC}" dt="2022-08-28T15:13:26.814" v="4207" actId="14100"/>
          <ac:grpSpMkLst>
            <pc:docMk/>
            <pc:sldMk cId="1514103248" sldId="332"/>
            <ac:grpSpMk id="6" creationId="{2BF1102E-9C94-4BEC-8BCA-9A2C1964B649}"/>
          </ac:grpSpMkLst>
        </pc:grpChg>
        <pc:picChg chg="add mod">
          <ac:chgData name="li bo" userId="86e360d6c7446f46" providerId="LiveId" clId="{C8105C6A-780F-4A6C-897F-6F4AD0D5DECC}" dt="2022-08-28T15:13:26.814" v="4207" actId="14100"/>
          <ac:picMkLst>
            <pc:docMk/>
            <pc:sldMk cId="1514103248" sldId="332"/>
            <ac:picMk id="5" creationId="{823270F0-E51D-4670-87B6-589699519AFF}"/>
          </ac:picMkLst>
        </pc:picChg>
        <pc:picChg chg="add mod">
          <ac:chgData name="li bo" userId="86e360d6c7446f46" providerId="LiveId" clId="{C8105C6A-780F-4A6C-897F-6F4AD0D5DECC}" dt="2022-08-28T15:13:26.814" v="4207" actId="14100"/>
          <ac:picMkLst>
            <pc:docMk/>
            <pc:sldMk cId="1514103248" sldId="332"/>
            <ac:picMk id="7" creationId="{051D3AF4-D17D-41AD-A652-421173C40F55}"/>
          </ac:picMkLst>
        </pc:picChg>
        <pc:picChg chg="add mod">
          <ac:chgData name="li bo" userId="86e360d6c7446f46" providerId="LiveId" clId="{C8105C6A-780F-4A6C-897F-6F4AD0D5DECC}" dt="2022-08-28T15:13:26.814" v="4207" actId="14100"/>
          <ac:picMkLst>
            <pc:docMk/>
            <pc:sldMk cId="1514103248" sldId="332"/>
            <ac:picMk id="8" creationId="{2A76E36D-87B2-4082-BB17-8B31F4929A91}"/>
          </ac:picMkLst>
        </pc:picChg>
        <pc:picChg chg="add del mod">
          <ac:chgData name="li bo" userId="86e360d6c7446f46" providerId="LiveId" clId="{C8105C6A-780F-4A6C-897F-6F4AD0D5DECC}" dt="2022-08-28T15:08:29.949" v="4163" actId="478"/>
          <ac:picMkLst>
            <pc:docMk/>
            <pc:sldMk cId="1514103248" sldId="332"/>
            <ac:picMk id="16" creationId="{7DD04C9B-B11F-4146-B6B0-AC3BB6084EEB}"/>
          </ac:picMkLst>
        </pc:picChg>
        <pc:picChg chg="add mod">
          <ac:chgData name="li bo" userId="86e360d6c7446f46" providerId="LiveId" clId="{C8105C6A-780F-4A6C-897F-6F4AD0D5DECC}" dt="2022-08-28T15:10:24.786" v="4179" actId="1076"/>
          <ac:picMkLst>
            <pc:docMk/>
            <pc:sldMk cId="1514103248" sldId="332"/>
            <ac:picMk id="18" creationId="{C037504B-5C7C-44D9-8827-7E1AD8D65C68}"/>
          </ac:picMkLst>
        </pc:picChg>
        <pc:picChg chg="add mod">
          <ac:chgData name="li bo" userId="86e360d6c7446f46" providerId="LiveId" clId="{C8105C6A-780F-4A6C-897F-6F4AD0D5DECC}" dt="2022-08-28T15:14:31.441" v="4219" actId="1076"/>
          <ac:picMkLst>
            <pc:docMk/>
            <pc:sldMk cId="1514103248" sldId="332"/>
            <ac:picMk id="22" creationId="{091949E3-7AA2-40F7-972C-8BD378B80E65}"/>
          </ac:picMkLst>
        </pc:picChg>
        <pc:picChg chg="add mod">
          <ac:chgData name="li bo" userId="86e360d6c7446f46" providerId="LiveId" clId="{C8105C6A-780F-4A6C-897F-6F4AD0D5DECC}" dt="2022-08-28T15:13:26.814" v="4207" actId="14100"/>
          <ac:picMkLst>
            <pc:docMk/>
            <pc:sldMk cId="1514103248" sldId="332"/>
            <ac:picMk id="1026" creationId="{5A9638DB-8BC3-42B2-8BB4-9A498A1CA984}"/>
          </ac:picMkLst>
        </pc:picChg>
        <pc:picChg chg="add del mod">
          <ac:chgData name="li bo" userId="86e360d6c7446f46" providerId="LiveId" clId="{C8105C6A-780F-4A6C-897F-6F4AD0D5DECC}" dt="2022-08-28T15:11:13.004" v="4183" actId="478"/>
          <ac:picMkLst>
            <pc:docMk/>
            <pc:sldMk cId="1514103248" sldId="332"/>
            <ac:picMk id="1028" creationId="{C98916F0-BD28-4E23-A758-FA9DA21C6333}"/>
          </ac:picMkLst>
        </pc:picChg>
        <pc:picChg chg="add mod">
          <ac:chgData name="li bo" userId="86e360d6c7446f46" providerId="LiveId" clId="{C8105C6A-780F-4A6C-897F-6F4AD0D5DECC}" dt="2022-08-28T15:14:29.367" v="4218" actId="1076"/>
          <ac:picMkLst>
            <pc:docMk/>
            <pc:sldMk cId="1514103248" sldId="332"/>
            <ac:picMk id="1030" creationId="{503B669F-6594-44A0-BB4F-AC862CF43F43}"/>
          </ac:picMkLst>
        </pc:picChg>
      </pc:sldChg>
      <pc:sldChg chg="modSp mod modTransition">
        <pc:chgData name="li bo" userId="86e360d6c7446f46" providerId="LiveId" clId="{C8105C6A-780F-4A6C-897F-6F4AD0D5DECC}" dt="2022-08-30T07:11:14.136" v="9425"/>
        <pc:sldMkLst>
          <pc:docMk/>
          <pc:sldMk cId="3853202161" sldId="333"/>
        </pc:sldMkLst>
        <pc:spChg chg="mod">
          <ac:chgData name="li bo" userId="86e360d6c7446f46" providerId="LiveId" clId="{C8105C6A-780F-4A6C-897F-6F4AD0D5DECC}" dt="2022-08-15T14:46:07.583" v="219" actId="20577"/>
          <ac:spMkLst>
            <pc:docMk/>
            <pc:sldMk cId="3853202161" sldId="333"/>
            <ac:spMk id="10" creationId="{142BECBF-1BB6-4021-80E2-8A49FE7FEDD0}"/>
          </ac:spMkLst>
        </pc:spChg>
      </pc:sldChg>
      <pc:sldChg chg="modSp add del mod">
        <pc:chgData name="li bo" userId="86e360d6c7446f46" providerId="LiveId" clId="{C8105C6A-780F-4A6C-897F-6F4AD0D5DECC}" dt="2022-08-28T14:53:38.387" v="3990" actId="47"/>
        <pc:sldMkLst>
          <pc:docMk/>
          <pc:sldMk cId="69256602" sldId="335"/>
        </pc:sldMkLst>
        <pc:spChg chg="mod">
          <ac:chgData name="li bo" userId="86e360d6c7446f46" providerId="LiveId" clId="{C8105C6A-780F-4A6C-897F-6F4AD0D5DECC}" dt="2022-08-24T15:09:12.342" v="301"/>
          <ac:spMkLst>
            <pc:docMk/>
            <pc:sldMk cId="69256602" sldId="335"/>
            <ac:spMk id="3" creationId="{400792E5-9ED7-46C4-9C77-27C8DA7ECC9A}"/>
          </ac:spMkLst>
        </pc:spChg>
      </pc:sldChg>
      <pc:sldChg chg="addSp delSp modSp add mod">
        <pc:chgData name="li bo" userId="86e360d6c7446f46" providerId="LiveId" clId="{C8105C6A-780F-4A6C-897F-6F4AD0D5DECC}" dt="2022-10-20T06:41:40.672" v="9442" actId="2710"/>
        <pc:sldMkLst>
          <pc:docMk/>
          <pc:sldMk cId="4282695923" sldId="336"/>
        </pc:sldMkLst>
        <pc:spChg chg="mod">
          <ac:chgData name="li bo" userId="86e360d6c7446f46" providerId="LiveId" clId="{C8105C6A-780F-4A6C-897F-6F4AD0D5DECC}" dt="2022-08-28T05:24:28.767" v="329" actId="20577"/>
          <ac:spMkLst>
            <pc:docMk/>
            <pc:sldMk cId="4282695923" sldId="336"/>
            <ac:spMk id="2" creationId="{0C75C674-70A3-4942-B8AC-01028A4EC8A8}"/>
          </ac:spMkLst>
        </pc:spChg>
        <pc:spChg chg="mod">
          <ac:chgData name="li bo" userId="86e360d6c7446f46" providerId="LiveId" clId="{C8105C6A-780F-4A6C-897F-6F4AD0D5DECC}" dt="2022-10-20T06:41:40.672" v="9442" actId="2710"/>
          <ac:spMkLst>
            <pc:docMk/>
            <pc:sldMk cId="4282695923" sldId="336"/>
            <ac:spMk id="3" creationId="{400792E5-9ED7-46C4-9C77-27C8DA7ECC9A}"/>
          </ac:spMkLst>
        </pc:spChg>
        <pc:spChg chg="add del mod">
          <ac:chgData name="li bo" userId="86e360d6c7446f46" providerId="LiveId" clId="{C8105C6A-780F-4A6C-897F-6F4AD0D5DECC}" dt="2022-08-28T16:37:20.229" v="7841" actId="478"/>
          <ac:spMkLst>
            <pc:docMk/>
            <pc:sldMk cId="4282695923" sldId="336"/>
            <ac:spMk id="4" creationId="{AFBE750B-7F1A-46CC-8D58-FC769C4EFCF8}"/>
          </ac:spMkLst>
        </pc:spChg>
        <pc:spChg chg="add del">
          <ac:chgData name="li bo" userId="86e360d6c7446f46" providerId="LiveId" clId="{C8105C6A-780F-4A6C-897F-6F4AD0D5DECC}" dt="2022-08-28T16:38:52.612" v="7852"/>
          <ac:spMkLst>
            <pc:docMk/>
            <pc:sldMk cId="4282695923" sldId="336"/>
            <ac:spMk id="5" creationId="{66105ED5-2BEA-4283-9ACB-40731757F00C}"/>
          </ac:spMkLst>
        </pc:spChg>
      </pc:sldChg>
      <pc:sldChg chg="add del">
        <pc:chgData name="li bo" userId="86e360d6c7446f46" providerId="LiveId" clId="{C8105C6A-780F-4A6C-897F-6F4AD0D5DECC}" dt="2022-08-28T06:44:36.484" v="2301" actId="47"/>
        <pc:sldMkLst>
          <pc:docMk/>
          <pc:sldMk cId="3967701199" sldId="337"/>
        </pc:sldMkLst>
      </pc:sldChg>
      <pc:sldChg chg="add del">
        <pc:chgData name="li bo" userId="86e360d6c7446f46" providerId="LiveId" clId="{C8105C6A-780F-4A6C-897F-6F4AD0D5DECC}" dt="2022-08-28T06:44:32.908" v="2299" actId="47"/>
        <pc:sldMkLst>
          <pc:docMk/>
          <pc:sldMk cId="3142959848" sldId="338"/>
        </pc:sldMkLst>
      </pc:sldChg>
      <pc:sldChg chg="add del">
        <pc:chgData name="li bo" userId="86e360d6c7446f46" providerId="LiveId" clId="{C8105C6A-780F-4A6C-897F-6F4AD0D5DECC}" dt="2022-08-28T06:44:33.777" v="2300" actId="47"/>
        <pc:sldMkLst>
          <pc:docMk/>
          <pc:sldMk cId="2407557610" sldId="339"/>
        </pc:sldMkLst>
      </pc:sldChg>
      <pc:sldChg chg="modSp add mod">
        <pc:chgData name="li bo" userId="86e360d6c7446f46" providerId="LiveId" clId="{C8105C6A-780F-4A6C-897F-6F4AD0D5DECC}" dt="2022-08-28T14:54:02.438" v="4011" actId="20577"/>
        <pc:sldMkLst>
          <pc:docMk/>
          <pc:sldMk cId="4092368176" sldId="340"/>
        </pc:sldMkLst>
        <pc:spChg chg="mod">
          <ac:chgData name="li bo" userId="86e360d6c7446f46" providerId="LiveId" clId="{C8105C6A-780F-4A6C-897F-6F4AD0D5DECC}" dt="2022-08-28T14:54:02.438" v="4011" actId="20577"/>
          <ac:spMkLst>
            <pc:docMk/>
            <pc:sldMk cId="4092368176" sldId="340"/>
            <ac:spMk id="2" creationId="{B20157B0-A951-4569-8AD2-404C79352611}"/>
          </ac:spMkLst>
        </pc:spChg>
      </pc:sldChg>
      <pc:sldChg chg="addSp delSp modSp add mod modTransition modNotesTx">
        <pc:chgData name="li bo" userId="86e360d6c7446f46" providerId="LiveId" clId="{C8105C6A-780F-4A6C-897F-6F4AD0D5DECC}" dt="2022-10-31T05:10:47.948" v="10082"/>
        <pc:sldMkLst>
          <pc:docMk/>
          <pc:sldMk cId="1679657536" sldId="341"/>
        </pc:sldMkLst>
        <pc:spChg chg="mod">
          <ac:chgData name="li bo" userId="86e360d6c7446f46" providerId="LiveId" clId="{C8105C6A-780F-4A6C-897F-6F4AD0D5DECC}" dt="2022-08-29T01:33:06.158" v="8926" actId="20577"/>
          <ac:spMkLst>
            <pc:docMk/>
            <pc:sldMk cId="1679657536" sldId="341"/>
            <ac:spMk id="3" creationId="{400792E5-9ED7-46C4-9C77-27C8DA7ECC9A}"/>
          </ac:spMkLst>
        </pc:spChg>
        <pc:picChg chg="del">
          <ac:chgData name="li bo" userId="86e360d6c7446f46" providerId="LiveId" clId="{C8105C6A-780F-4A6C-897F-6F4AD0D5DECC}" dt="2022-08-28T14:36:22.876" v="2943" actId="478"/>
          <ac:picMkLst>
            <pc:docMk/>
            <pc:sldMk cId="1679657536" sldId="341"/>
            <ac:picMk id="2056" creationId="{3C52113E-BEC5-4774-8862-4A4588BB49B6}"/>
          </ac:picMkLst>
        </pc:picChg>
        <pc:picChg chg="del">
          <ac:chgData name="li bo" userId="86e360d6c7446f46" providerId="LiveId" clId="{C8105C6A-780F-4A6C-897F-6F4AD0D5DECC}" dt="2022-08-28T14:36:22.007" v="2942" actId="478"/>
          <ac:picMkLst>
            <pc:docMk/>
            <pc:sldMk cId="1679657536" sldId="341"/>
            <ac:picMk id="2060" creationId="{72FAA5DD-2E87-4A70-A7A7-652DC402ACC2}"/>
          </ac:picMkLst>
        </pc:picChg>
        <pc:picChg chg="del">
          <ac:chgData name="li bo" userId="86e360d6c7446f46" providerId="LiveId" clId="{C8105C6A-780F-4A6C-897F-6F4AD0D5DECC}" dt="2022-08-28T14:36:23.601" v="2944" actId="478"/>
          <ac:picMkLst>
            <pc:docMk/>
            <pc:sldMk cId="1679657536" sldId="341"/>
            <ac:picMk id="2062" creationId="{6E843FA3-3A2A-4E0A-86CF-F0501A868913}"/>
          </ac:picMkLst>
        </pc:picChg>
        <pc:picChg chg="del">
          <ac:chgData name="li bo" userId="86e360d6c7446f46" providerId="LiveId" clId="{C8105C6A-780F-4A6C-897F-6F4AD0D5DECC}" dt="2022-08-28T14:36:24.568" v="2946" actId="478"/>
          <ac:picMkLst>
            <pc:docMk/>
            <pc:sldMk cId="1679657536" sldId="341"/>
            <ac:picMk id="2064" creationId="{E2E52F70-CC6D-4BA3-BDEA-C3BF42F515D7}"/>
          </ac:picMkLst>
        </pc:picChg>
        <pc:picChg chg="del">
          <ac:chgData name="li bo" userId="86e360d6c7446f46" providerId="LiveId" clId="{C8105C6A-780F-4A6C-897F-6F4AD0D5DECC}" dt="2022-08-28T14:36:24.112" v="2945" actId="478"/>
          <ac:picMkLst>
            <pc:docMk/>
            <pc:sldMk cId="1679657536" sldId="341"/>
            <ac:picMk id="2068" creationId="{6DB2C1BC-2DE4-412F-A647-26BFA373EF0D}"/>
          </ac:picMkLst>
        </pc:picChg>
        <pc:picChg chg="del">
          <ac:chgData name="li bo" userId="86e360d6c7446f46" providerId="LiveId" clId="{C8105C6A-780F-4A6C-897F-6F4AD0D5DECC}" dt="2022-08-28T14:36:25.062" v="2947" actId="478"/>
          <ac:picMkLst>
            <pc:docMk/>
            <pc:sldMk cId="1679657536" sldId="341"/>
            <ac:picMk id="2070" creationId="{1D753C14-1203-4F5B-A530-9CE1D9C72E9B}"/>
          </ac:picMkLst>
        </pc:picChg>
        <pc:picChg chg="del">
          <ac:chgData name="li bo" userId="86e360d6c7446f46" providerId="LiveId" clId="{C8105C6A-780F-4A6C-897F-6F4AD0D5DECC}" dt="2022-08-28T14:36:25.662" v="2948" actId="478"/>
          <ac:picMkLst>
            <pc:docMk/>
            <pc:sldMk cId="1679657536" sldId="341"/>
            <ac:picMk id="2072" creationId="{B37FD164-5334-4CD8-B0A8-B9CE6EF0127E}"/>
          </ac:picMkLst>
        </pc:picChg>
        <pc:picChg chg="add mod">
          <ac:chgData name="li bo" userId="86e360d6c7446f46" providerId="LiveId" clId="{C8105C6A-780F-4A6C-897F-6F4AD0D5DECC}" dt="2022-08-29T01:32:20.032" v="8896" actId="1076"/>
          <ac:picMkLst>
            <pc:docMk/>
            <pc:sldMk cId="1679657536" sldId="341"/>
            <ac:picMk id="3074" creationId="{5A637A4D-225F-4725-ABBD-5A4E65AB4DBD}"/>
          </ac:picMkLst>
        </pc:picChg>
        <pc:picChg chg="add mod">
          <ac:chgData name="li bo" userId="86e360d6c7446f46" providerId="LiveId" clId="{C8105C6A-780F-4A6C-897F-6F4AD0D5DECC}" dt="2022-08-29T01:32:20.032" v="8896" actId="1076"/>
          <ac:picMkLst>
            <pc:docMk/>
            <pc:sldMk cId="1679657536" sldId="341"/>
            <ac:picMk id="3076" creationId="{C0766A39-0D8A-461D-91A2-FD1C7A6297BC}"/>
          </ac:picMkLst>
        </pc:picChg>
      </pc:sldChg>
      <pc:sldChg chg="addSp delSp modSp add mod">
        <pc:chgData name="li bo" userId="86e360d6c7446f46" providerId="LiveId" clId="{C8105C6A-780F-4A6C-897F-6F4AD0D5DECC}" dt="2022-08-29T05:25:54.473" v="9279" actId="20577"/>
        <pc:sldMkLst>
          <pc:docMk/>
          <pc:sldMk cId="3068488150" sldId="342"/>
        </pc:sldMkLst>
        <pc:spChg chg="mod">
          <ac:chgData name="li bo" userId="86e360d6c7446f46" providerId="LiveId" clId="{C8105C6A-780F-4A6C-897F-6F4AD0D5DECC}" dt="2022-08-28T15:57:25.604" v="6295" actId="20577"/>
          <ac:spMkLst>
            <pc:docMk/>
            <pc:sldMk cId="3068488150" sldId="342"/>
            <ac:spMk id="2" creationId="{0C75C674-70A3-4942-B8AC-01028A4EC8A8}"/>
          </ac:spMkLst>
        </pc:spChg>
        <pc:spChg chg="mod">
          <ac:chgData name="li bo" userId="86e360d6c7446f46" providerId="LiveId" clId="{C8105C6A-780F-4A6C-897F-6F4AD0D5DECC}" dt="2022-08-29T05:25:54.473" v="9279" actId="20577"/>
          <ac:spMkLst>
            <pc:docMk/>
            <pc:sldMk cId="3068488150" sldId="342"/>
            <ac:spMk id="3" creationId="{400792E5-9ED7-46C4-9C77-27C8DA7ECC9A}"/>
          </ac:spMkLst>
        </pc:spChg>
        <pc:spChg chg="del">
          <ac:chgData name="li bo" userId="86e360d6c7446f46" providerId="LiveId" clId="{C8105C6A-780F-4A6C-897F-6F4AD0D5DECC}" dt="2022-08-28T15:09:45.783" v="4171" actId="478"/>
          <ac:spMkLst>
            <pc:docMk/>
            <pc:sldMk cId="3068488150" sldId="342"/>
            <ac:spMk id="11" creationId="{DA3AB449-2221-4B2A-B34C-B09FC7808284}"/>
          </ac:spMkLst>
        </pc:spChg>
        <pc:spChg chg="del">
          <ac:chgData name="li bo" userId="86e360d6c7446f46" providerId="LiveId" clId="{C8105C6A-780F-4A6C-897F-6F4AD0D5DECC}" dt="2022-08-28T15:09:45.783" v="4171" actId="478"/>
          <ac:spMkLst>
            <pc:docMk/>
            <pc:sldMk cId="3068488150" sldId="342"/>
            <ac:spMk id="12" creationId="{5E918A8A-8ADE-43C3-B43A-EE69A581DEB9}"/>
          </ac:spMkLst>
        </pc:spChg>
        <pc:spChg chg="del">
          <ac:chgData name="li bo" userId="86e360d6c7446f46" providerId="LiveId" clId="{C8105C6A-780F-4A6C-897F-6F4AD0D5DECC}" dt="2022-08-28T15:09:45.783" v="4171" actId="478"/>
          <ac:spMkLst>
            <pc:docMk/>
            <pc:sldMk cId="3068488150" sldId="342"/>
            <ac:spMk id="13" creationId="{A2FAD495-B0CA-4ED6-8FCB-4846ED041F5B}"/>
          </ac:spMkLst>
        </pc:spChg>
        <pc:spChg chg="del">
          <ac:chgData name="li bo" userId="86e360d6c7446f46" providerId="LiveId" clId="{C8105C6A-780F-4A6C-897F-6F4AD0D5DECC}" dt="2022-08-28T15:09:45.783" v="4171" actId="478"/>
          <ac:spMkLst>
            <pc:docMk/>
            <pc:sldMk cId="3068488150" sldId="342"/>
            <ac:spMk id="14" creationId="{12DEC91F-3325-4230-B886-5848E2A2DD35}"/>
          </ac:spMkLst>
        </pc:spChg>
        <pc:spChg chg="del">
          <ac:chgData name="li bo" userId="86e360d6c7446f46" providerId="LiveId" clId="{C8105C6A-780F-4A6C-897F-6F4AD0D5DECC}" dt="2022-08-28T15:09:45.783" v="4171" actId="478"/>
          <ac:spMkLst>
            <pc:docMk/>
            <pc:sldMk cId="3068488150" sldId="342"/>
            <ac:spMk id="15" creationId="{16DFE4F4-B33F-4B9D-8F2A-508F31141AD5}"/>
          </ac:spMkLst>
        </pc:spChg>
        <pc:spChg chg="add mod">
          <ac:chgData name="li bo" userId="86e360d6c7446f46" providerId="LiveId" clId="{C8105C6A-780F-4A6C-897F-6F4AD0D5DECC}" dt="2022-08-29T05:24:51.983" v="9267" actId="20577"/>
          <ac:spMkLst>
            <pc:docMk/>
            <pc:sldMk cId="3068488150" sldId="342"/>
            <ac:spMk id="21" creationId="{45AB02C7-A169-4A24-8223-87DF282F9B98}"/>
          </ac:spMkLst>
        </pc:spChg>
        <pc:grpChg chg="del">
          <ac:chgData name="li bo" userId="86e360d6c7446f46" providerId="LiveId" clId="{C8105C6A-780F-4A6C-897F-6F4AD0D5DECC}" dt="2022-08-28T15:09:45.783" v="4171" actId="478"/>
          <ac:grpSpMkLst>
            <pc:docMk/>
            <pc:sldMk cId="3068488150" sldId="342"/>
            <ac:grpSpMk id="6" creationId="{2BF1102E-9C94-4BEC-8BCA-9A2C1964B649}"/>
          </ac:grpSpMkLst>
        </pc:grpChg>
        <pc:picChg chg="add del mod">
          <ac:chgData name="li bo" userId="86e360d6c7446f46" providerId="LiveId" clId="{C8105C6A-780F-4A6C-897F-6F4AD0D5DECC}" dt="2022-08-28T15:37:05.250" v="5275" actId="478"/>
          <ac:picMkLst>
            <pc:docMk/>
            <pc:sldMk cId="3068488150" sldId="342"/>
            <ac:picMk id="16" creationId="{07702ED0-3B83-42E9-9BC4-EE8332DE2DED}"/>
          </ac:picMkLst>
        </pc:picChg>
        <pc:picChg chg="add del mod">
          <ac:chgData name="li bo" userId="86e360d6c7446f46" providerId="LiveId" clId="{C8105C6A-780F-4A6C-897F-6F4AD0D5DECC}" dt="2022-08-28T15:43:09.916" v="5444" actId="478"/>
          <ac:picMkLst>
            <pc:docMk/>
            <pc:sldMk cId="3068488150" sldId="342"/>
            <ac:picMk id="17" creationId="{0829A40F-58F3-4017-A344-E92732064E69}"/>
          </ac:picMkLst>
        </pc:picChg>
        <pc:picChg chg="del">
          <ac:chgData name="li bo" userId="86e360d6c7446f46" providerId="LiveId" clId="{C8105C6A-780F-4A6C-897F-6F4AD0D5DECC}" dt="2022-08-28T15:09:43.713" v="4170" actId="478"/>
          <ac:picMkLst>
            <pc:docMk/>
            <pc:sldMk cId="3068488150" sldId="342"/>
            <ac:picMk id="18" creationId="{C037504B-5C7C-44D9-8827-7E1AD8D65C68}"/>
          </ac:picMkLst>
        </pc:picChg>
        <pc:picChg chg="add del mod ord">
          <ac:chgData name="li bo" userId="86e360d6c7446f46" providerId="LiveId" clId="{C8105C6A-780F-4A6C-897F-6F4AD0D5DECC}" dt="2022-08-28T15:40:43.598" v="5304" actId="478"/>
          <ac:picMkLst>
            <pc:docMk/>
            <pc:sldMk cId="3068488150" sldId="342"/>
            <ac:picMk id="19" creationId="{40500A1B-AD2F-447C-A2C4-C331819E4414}"/>
          </ac:picMkLst>
        </pc:picChg>
        <pc:picChg chg="add del mod">
          <ac:chgData name="li bo" userId="86e360d6c7446f46" providerId="LiveId" clId="{C8105C6A-780F-4A6C-897F-6F4AD0D5DECC}" dt="2022-08-28T15:43:23.676" v="5447" actId="478"/>
          <ac:picMkLst>
            <pc:docMk/>
            <pc:sldMk cId="3068488150" sldId="342"/>
            <ac:picMk id="20" creationId="{12BAE87A-74CB-4782-85F9-371E8F43C42B}"/>
          </ac:picMkLst>
        </pc:picChg>
      </pc:sldChg>
      <pc:sldChg chg="addSp delSp modSp add mod">
        <pc:chgData name="li bo" userId="86e360d6c7446f46" providerId="LiveId" clId="{C8105C6A-780F-4A6C-897F-6F4AD0D5DECC}" dt="2022-08-29T05:57:46.278" v="9423" actId="20577"/>
        <pc:sldMkLst>
          <pc:docMk/>
          <pc:sldMk cId="2131274162" sldId="343"/>
        </pc:sldMkLst>
        <pc:spChg chg="mod">
          <ac:chgData name="li bo" userId="86e360d6c7446f46" providerId="LiveId" clId="{C8105C6A-780F-4A6C-897F-6F4AD0D5DECC}" dt="2022-08-28T16:02:31.596" v="6445"/>
          <ac:spMkLst>
            <pc:docMk/>
            <pc:sldMk cId="2131274162" sldId="343"/>
            <ac:spMk id="2" creationId="{0C75C674-70A3-4942-B8AC-01028A4EC8A8}"/>
          </ac:spMkLst>
        </pc:spChg>
        <pc:spChg chg="mod">
          <ac:chgData name="li bo" userId="86e360d6c7446f46" providerId="LiveId" clId="{C8105C6A-780F-4A6C-897F-6F4AD0D5DECC}" dt="2022-08-29T05:57:46.278" v="9423" actId="20577"/>
          <ac:spMkLst>
            <pc:docMk/>
            <pc:sldMk cId="2131274162" sldId="343"/>
            <ac:spMk id="3" creationId="{400792E5-9ED7-46C4-9C77-27C8DA7ECC9A}"/>
          </ac:spMkLst>
        </pc:spChg>
        <pc:spChg chg="del">
          <ac:chgData name="li bo" userId="86e360d6c7446f46" providerId="LiveId" clId="{C8105C6A-780F-4A6C-897F-6F4AD0D5DECC}" dt="2022-08-28T15:49:39.010" v="5653" actId="478"/>
          <ac:spMkLst>
            <pc:docMk/>
            <pc:sldMk cId="2131274162" sldId="343"/>
            <ac:spMk id="21" creationId="{45AB02C7-A169-4A24-8223-87DF282F9B98}"/>
          </ac:spMkLst>
        </pc:spChg>
        <pc:picChg chg="add del mod">
          <ac:chgData name="li bo" userId="86e360d6c7446f46" providerId="LiveId" clId="{C8105C6A-780F-4A6C-897F-6F4AD0D5DECC}" dt="2022-08-28T16:07:43.884" v="6525" actId="478"/>
          <ac:picMkLst>
            <pc:docMk/>
            <pc:sldMk cId="2131274162" sldId="343"/>
            <ac:picMk id="5" creationId="{629A8D6B-CB67-42CF-BFCE-CDC8B1F81A11}"/>
          </ac:picMkLst>
        </pc:picChg>
      </pc:sldChg>
      <pc:sldChg chg="addSp delSp modSp add mod">
        <pc:chgData name="li bo" userId="86e360d6c7446f46" providerId="LiveId" clId="{C8105C6A-780F-4A6C-897F-6F4AD0D5DECC}" dt="2022-08-29T01:33:56.540" v="8927" actId="255"/>
        <pc:sldMkLst>
          <pc:docMk/>
          <pc:sldMk cId="1273125061" sldId="344"/>
        </pc:sldMkLst>
        <pc:spChg chg="mod">
          <ac:chgData name="li bo" userId="86e360d6c7446f46" providerId="LiveId" clId="{C8105C6A-780F-4A6C-897F-6F4AD0D5DECC}" dt="2022-08-28T16:10:56.389" v="6720" actId="20577"/>
          <ac:spMkLst>
            <pc:docMk/>
            <pc:sldMk cId="1273125061" sldId="344"/>
            <ac:spMk id="2" creationId="{0C75C674-70A3-4942-B8AC-01028A4EC8A8}"/>
          </ac:spMkLst>
        </pc:spChg>
        <pc:spChg chg="mod">
          <ac:chgData name="li bo" userId="86e360d6c7446f46" providerId="LiveId" clId="{C8105C6A-780F-4A6C-897F-6F4AD0D5DECC}" dt="2022-08-29T01:33:56.540" v="8927" actId="255"/>
          <ac:spMkLst>
            <pc:docMk/>
            <pc:sldMk cId="1273125061" sldId="344"/>
            <ac:spMk id="3" creationId="{400792E5-9ED7-46C4-9C77-27C8DA7ECC9A}"/>
          </ac:spMkLst>
        </pc:spChg>
        <pc:spChg chg="add mod">
          <ac:chgData name="li bo" userId="86e360d6c7446f46" providerId="LiveId" clId="{C8105C6A-780F-4A6C-897F-6F4AD0D5DECC}" dt="2022-08-28T16:24:39.287" v="7290" actId="1076"/>
          <ac:spMkLst>
            <pc:docMk/>
            <pc:sldMk cId="1273125061" sldId="344"/>
            <ac:spMk id="7" creationId="{0439A786-15EA-40E2-8898-A244144D7A9D}"/>
          </ac:spMkLst>
        </pc:spChg>
        <pc:spChg chg="del">
          <ac:chgData name="li bo" userId="86e360d6c7446f46" providerId="LiveId" clId="{C8105C6A-780F-4A6C-897F-6F4AD0D5DECC}" dt="2022-08-28T16:09:21.729" v="6552" actId="478"/>
          <ac:spMkLst>
            <pc:docMk/>
            <pc:sldMk cId="1273125061" sldId="344"/>
            <ac:spMk id="21" creationId="{45AB02C7-A169-4A24-8223-87DF282F9B98}"/>
          </ac:spMkLst>
        </pc:spChg>
        <pc:picChg chg="add mod ord">
          <ac:chgData name="li bo" userId="86e360d6c7446f46" providerId="LiveId" clId="{C8105C6A-780F-4A6C-897F-6F4AD0D5DECC}" dt="2022-08-28T16:22:04.644" v="7220" actId="1076"/>
          <ac:picMkLst>
            <pc:docMk/>
            <pc:sldMk cId="1273125061" sldId="344"/>
            <ac:picMk id="5" creationId="{2F3D5D21-029B-4999-9948-C2214E481885}"/>
          </ac:picMkLst>
        </pc:picChg>
        <pc:picChg chg="add del mod">
          <ac:chgData name="li bo" userId="86e360d6c7446f46" providerId="LiveId" clId="{C8105C6A-780F-4A6C-897F-6F4AD0D5DECC}" dt="2022-08-28T16:23:57.539" v="7284" actId="478"/>
          <ac:picMkLst>
            <pc:docMk/>
            <pc:sldMk cId="1273125061" sldId="344"/>
            <ac:picMk id="5122" creationId="{B8BE002B-C839-4690-A4A2-BBA40203DB6E}"/>
          </ac:picMkLst>
        </pc:picChg>
        <pc:picChg chg="add mod">
          <ac:chgData name="li bo" userId="86e360d6c7446f46" providerId="LiveId" clId="{C8105C6A-780F-4A6C-897F-6F4AD0D5DECC}" dt="2022-08-28T16:24:30.740" v="7289" actId="1076"/>
          <ac:picMkLst>
            <pc:docMk/>
            <pc:sldMk cId="1273125061" sldId="344"/>
            <ac:picMk id="5124" creationId="{F2477A8B-46F5-47A1-BEC7-422436247E44}"/>
          </ac:picMkLst>
        </pc:picChg>
      </pc:sldChg>
      <pc:sldChg chg="addSp delSp modSp add del mod">
        <pc:chgData name="li bo" userId="86e360d6c7446f46" providerId="LiveId" clId="{C8105C6A-780F-4A6C-897F-6F4AD0D5DECC}" dt="2022-08-28T16:06:00.975" v="6502"/>
        <pc:sldMkLst>
          <pc:docMk/>
          <pc:sldMk cId="3315860106" sldId="344"/>
        </pc:sldMkLst>
        <pc:spChg chg="mod">
          <ac:chgData name="li bo" userId="86e360d6c7446f46" providerId="LiveId" clId="{C8105C6A-780F-4A6C-897F-6F4AD0D5DECC}" dt="2022-08-28T16:06:00.592" v="6501" actId="2710"/>
          <ac:spMkLst>
            <pc:docMk/>
            <pc:sldMk cId="3315860106" sldId="344"/>
            <ac:spMk id="3" creationId="{400792E5-9ED7-46C4-9C77-27C8DA7ECC9A}"/>
          </ac:spMkLst>
        </pc:spChg>
        <pc:picChg chg="add del mod">
          <ac:chgData name="li bo" userId="86e360d6c7446f46" providerId="LiveId" clId="{C8105C6A-780F-4A6C-897F-6F4AD0D5DECC}" dt="2022-08-28T16:06:00.174" v="6500"/>
          <ac:picMkLst>
            <pc:docMk/>
            <pc:sldMk cId="3315860106" sldId="344"/>
            <ac:picMk id="4" creationId="{00920EC8-55BB-4DFA-A566-4165245FD968}"/>
          </ac:picMkLst>
        </pc:picChg>
      </pc:sldChg>
      <pc:sldChg chg="addSp delSp modSp add mod modNotesTx">
        <pc:chgData name="li bo" userId="86e360d6c7446f46" providerId="LiveId" clId="{C8105C6A-780F-4A6C-897F-6F4AD0D5DECC}" dt="2022-08-29T01:12:08.216" v="8591" actId="14100"/>
        <pc:sldMkLst>
          <pc:docMk/>
          <pc:sldMk cId="4110217044" sldId="345"/>
        </pc:sldMkLst>
        <pc:spChg chg="mod">
          <ac:chgData name="li bo" userId="86e360d6c7446f46" providerId="LiveId" clId="{C8105C6A-780F-4A6C-897F-6F4AD0D5DECC}" dt="2022-08-29T01:12:08.216" v="8591" actId="14100"/>
          <ac:spMkLst>
            <pc:docMk/>
            <pc:sldMk cId="4110217044" sldId="345"/>
            <ac:spMk id="3" creationId="{400792E5-9ED7-46C4-9C77-27C8DA7ECC9A}"/>
          </ac:spMkLst>
        </pc:spChg>
        <pc:spChg chg="add del">
          <ac:chgData name="li bo" userId="86e360d6c7446f46" providerId="LiveId" clId="{C8105C6A-780F-4A6C-897F-6F4AD0D5DECC}" dt="2022-08-28T16:29:26.128" v="7793"/>
          <ac:spMkLst>
            <pc:docMk/>
            <pc:sldMk cId="4110217044" sldId="345"/>
            <ac:spMk id="4" creationId="{07599B5A-FC85-4531-BAAC-5596120AC351}"/>
          </ac:spMkLst>
        </pc:spChg>
        <pc:spChg chg="del">
          <ac:chgData name="li bo" userId="86e360d6c7446f46" providerId="LiveId" clId="{C8105C6A-780F-4A6C-897F-6F4AD0D5DECC}" dt="2022-08-28T16:25:27.916" v="7294" actId="478"/>
          <ac:spMkLst>
            <pc:docMk/>
            <pc:sldMk cId="4110217044" sldId="345"/>
            <ac:spMk id="7" creationId="{0439A786-15EA-40E2-8898-A244144D7A9D}"/>
          </ac:spMkLst>
        </pc:spChg>
        <pc:spChg chg="add mod">
          <ac:chgData name="li bo" userId="86e360d6c7446f46" providerId="LiveId" clId="{C8105C6A-780F-4A6C-897F-6F4AD0D5DECC}" dt="2022-08-28T17:03:00.825" v="8479" actId="1076"/>
          <ac:spMkLst>
            <pc:docMk/>
            <pc:sldMk cId="4110217044" sldId="345"/>
            <ac:spMk id="18" creationId="{5702B9ED-2DF2-44B5-BE82-14BAA3FB60AE}"/>
          </ac:spMkLst>
        </pc:spChg>
        <pc:spChg chg="add del">
          <ac:chgData name="li bo" userId="86e360d6c7446f46" providerId="LiveId" clId="{C8105C6A-780F-4A6C-897F-6F4AD0D5DECC}" dt="2022-08-28T16:51:04.435" v="8019" actId="22"/>
          <ac:spMkLst>
            <pc:docMk/>
            <pc:sldMk cId="4110217044" sldId="345"/>
            <ac:spMk id="20" creationId="{A2566198-25DF-48E7-A4CE-DCCAB52336AA}"/>
          </ac:spMkLst>
        </pc:spChg>
        <pc:spChg chg="add mod">
          <ac:chgData name="li bo" userId="86e360d6c7446f46" providerId="LiveId" clId="{C8105C6A-780F-4A6C-897F-6F4AD0D5DECC}" dt="2022-08-28T17:03:33.285" v="8484" actId="20577"/>
          <ac:spMkLst>
            <pc:docMk/>
            <pc:sldMk cId="4110217044" sldId="345"/>
            <ac:spMk id="22" creationId="{06279755-C90A-4A70-B38A-D196B1340913}"/>
          </ac:spMkLst>
        </pc:spChg>
        <pc:grpChg chg="add mod">
          <ac:chgData name="li bo" userId="86e360d6c7446f46" providerId="LiveId" clId="{C8105C6A-780F-4A6C-897F-6F4AD0D5DECC}" dt="2022-08-28T17:02:48.967" v="8474" actId="1076"/>
          <ac:grpSpMkLst>
            <pc:docMk/>
            <pc:sldMk cId="4110217044" sldId="345"/>
            <ac:grpSpMk id="15" creationId="{9AA350BC-372F-46EF-AF89-BC3C8E796D40}"/>
          </ac:grpSpMkLst>
        </pc:grpChg>
        <pc:picChg chg="del">
          <ac:chgData name="li bo" userId="86e360d6c7446f46" providerId="LiveId" clId="{C8105C6A-780F-4A6C-897F-6F4AD0D5DECC}" dt="2022-08-28T16:25:23.699" v="7293" actId="478"/>
          <ac:picMkLst>
            <pc:docMk/>
            <pc:sldMk cId="4110217044" sldId="345"/>
            <ac:picMk id="5" creationId="{2F3D5D21-029B-4999-9948-C2214E481885}"/>
          </ac:picMkLst>
        </pc:picChg>
        <pc:picChg chg="add del mod">
          <ac:chgData name="li bo" userId="86e360d6c7446f46" providerId="LiveId" clId="{C8105C6A-780F-4A6C-897F-6F4AD0D5DECC}" dt="2022-08-28T16:40:50.465" v="7891" actId="22"/>
          <ac:picMkLst>
            <pc:docMk/>
            <pc:sldMk cId="4110217044" sldId="345"/>
            <ac:picMk id="8" creationId="{587F9C3E-5694-4F4C-BC31-0DEE95D01FC5}"/>
          </ac:picMkLst>
        </pc:picChg>
        <pc:picChg chg="add del mod">
          <ac:chgData name="li bo" userId="86e360d6c7446f46" providerId="LiveId" clId="{C8105C6A-780F-4A6C-897F-6F4AD0D5DECC}" dt="2022-08-28T16:41:09.619" v="7895" actId="478"/>
          <ac:picMkLst>
            <pc:docMk/>
            <pc:sldMk cId="4110217044" sldId="345"/>
            <ac:picMk id="10" creationId="{328D1ED8-8F7A-4162-92C3-FF4956EC52D2}"/>
          </ac:picMkLst>
        </pc:picChg>
        <pc:picChg chg="add mod">
          <ac:chgData name="li bo" userId="86e360d6c7446f46" providerId="LiveId" clId="{C8105C6A-780F-4A6C-897F-6F4AD0D5DECC}" dt="2022-08-28T16:55:15.019" v="8194" actId="1076"/>
          <ac:picMkLst>
            <pc:docMk/>
            <pc:sldMk cId="4110217044" sldId="345"/>
            <ac:picMk id="12" creationId="{AB775094-3A29-46B6-B426-0119F030E59C}"/>
          </ac:picMkLst>
        </pc:picChg>
        <pc:picChg chg="add mod">
          <ac:chgData name="li bo" userId="86e360d6c7446f46" providerId="LiveId" clId="{C8105C6A-780F-4A6C-897F-6F4AD0D5DECC}" dt="2022-08-28T16:55:15.019" v="8194" actId="1076"/>
          <ac:picMkLst>
            <pc:docMk/>
            <pc:sldMk cId="4110217044" sldId="345"/>
            <ac:picMk id="14" creationId="{5181682E-2C4E-477E-94F2-E4C459858D72}"/>
          </ac:picMkLst>
        </pc:picChg>
        <pc:picChg chg="del">
          <ac:chgData name="li bo" userId="86e360d6c7446f46" providerId="LiveId" clId="{C8105C6A-780F-4A6C-897F-6F4AD0D5DECC}" dt="2022-08-28T16:25:22.882" v="7292" actId="478"/>
          <ac:picMkLst>
            <pc:docMk/>
            <pc:sldMk cId="4110217044" sldId="345"/>
            <ac:picMk id="5124" creationId="{F2477A8B-46F5-47A1-BEC7-422436247E44}"/>
          </ac:picMkLst>
        </pc:picChg>
        <pc:picChg chg="add mod">
          <ac:chgData name="li bo" userId="86e360d6c7446f46" providerId="LiveId" clId="{C8105C6A-780F-4A6C-897F-6F4AD0D5DECC}" dt="2022-08-28T17:02:54.979" v="8477" actId="1076"/>
          <ac:picMkLst>
            <pc:docMk/>
            <pc:sldMk cId="4110217044" sldId="345"/>
            <ac:picMk id="7171" creationId="{862F04F0-1D97-4ABB-B021-4ADE4A16E611}"/>
          </ac:picMkLst>
        </pc:picChg>
      </pc:sldChg>
      <pc:sldChg chg="delSp modSp add mod">
        <pc:chgData name="li bo" userId="86e360d6c7446f46" providerId="LiveId" clId="{C8105C6A-780F-4A6C-897F-6F4AD0D5DECC}" dt="2022-08-29T02:30:05.139" v="9073" actId="1076"/>
        <pc:sldMkLst>
          <pc:docMk/>
          <pc:sldMk cId="1049969225" sldId="346"/>
        </pc:sldMkLst>
        <pc:spChg chg="mod">
          <ac:chgData name="li bo" userId="86e360d6c7446f46" providerId="LiveId" clId="{C8105C6A-780F-4A6C-897F-6F4AD0D5DECC}" dt="2022-08-29T02:29:42.418" v="9065" actId="14100"/>
          <ac:spMkLst>
            <pc:docMk/>
            <pc:sldMk cId="1049969225" sldId="346"/>
            <ac:spMk id="9" creationId="{2FC67615-ECB8-4393-B139-B6FE6359680D}"/>
          </ac:spMkLst>
        </pc:spChg>
        <pc:picChg chg="mod ord">
          <ac:chgData name="li bo" userId="86e360d6c7446f46" providerId="LiveId" clId="{C8105C6A-780F-4A6C-897F-6F4AD0D5DECC}" dt="2022-08-29T02:29:58.826" v="9070" actId="1076"/>
          <ac:picMkLst>
            <pc:docMk/>
            <pc:sldMk cId="1049969225" sldId="346"/>
            <ac:picMk id="4" creationId="{41787FBD-07C6-48B3-9DF5-E5F367F13A44}"/>
          </ac:picMkLst>
        </pc:picChg>
        <pc:picChg chg="del">
          <ac:chgData name="li bo" userId="86e360d6c7446f46" providerId="LiveId" clId="{C8105C6A-780F-4A6C-897F-6F4AD0D5DECC}" dt="2022-08-29T02:28:24.884" v="9040" actId="478"/>
          <ac:picMkLst>
            <pc:docMk/>
            <pc:sldMk cId="1049969225" sldId="346"/>
            <ac:picMk id="7" creationId="{2943FF30-14DF-4011-9410-7EC1E74C1342}"/>
          </ac:picMkLst>
        </pc:picChg>
        <pc:picChg chg="del">
          <ac:chgData name="li bo" userId="86e360d6c7446f46" providerId="LiveId" clId="{C8105C6A-780F-4A6C-897F-6F4AD0D5DECC}" dt="2022-08-29T02:28:23.870" v="9039" actId="478"/>
          <ac:picMkLst>
            <pc:docMk/>
            <pc:sldMk cId="1049969225" sldId="346"/>
            <ac:picMk id="15" creationId="{FD52C4FC-33F2-4A0B-9EEA-74D6889A8747}"/>
          </ac:picMkLst>
        </pc:picChg>
        <pc:picChg chg="del mod">
          <ac:chgData name="li bo" userId="86e360d6c7446f46" providerId="LiveId" clId="{C8105C6A-780F-4A6C-897F-6F4AD0D5DECC}" dt="2022-08-29T02:29:31.549" v="9060" actId="478"/>
          <ac:picMkLst>
            <pc:docMk/>
            <pc:sldMk cId="1049969225" sldId="346"/>
            <ac:picMk id="17" creationId="{7803F285-7DCB-4D8D-A316-2029FCDEC996}"/>
          </ac:picMkLst>
        </pc:picChg>
        <pc:picChg chg="mod">
          <ac:chgData name="li bo" userId="86e360d6c7446f46" providerId="LiveId" clId="{C8105C6A-780F-4A6C-897F-6F4AD0D5DECC}" dt="2022-08-29T02:30:05.139" v="9073" actId="1076"/>
          <ac:picMkLst>
            <pc:docMk/>
            <pc:sldMk cId="1049969225" sldId="346"/>
            <ac:picMk id="18" creationId="{CA6A2C73-FC38-4C4B-8871-FC498CC1AD85}"/>
          </ac:picMkLst>
        </pc:picChg>
      </pc:sldChg>
      <pc:sldChg chg="addSp delSp modSp add del mod modTransition">
        <pc:chgData name="li bo" userId="86e360d6c7446f46" providerId="LiveId" clId="{C8105C6A-780F-4A6C-897F-6F4AD0D5DECC}" dt="2022-10-31T05:10:45.001" v="10078" actId="47"/>
        <pc:sldMkLst>
          <pc:docMk/>
          <pc:sldMk cId="1349795706" sldId="347"/>
        </pc:sldMkLst>
        <pc:spChg chg="del mod">
          <ac:chgData name="li bo" userId="86e360d6c7446f46" providerId="LiveId" clId="{C8105C6A-780F-4A6C-897F-6F4AD0D5DECC}" dt="2022-10-31T05:09:06.912" v="9444"/>
          <ac:spMkLst>
            <pc:docMk/>
            <pc:sldMk cId="1349795706" sldId="347"/>
            <ac:spMk id="2" creationId="{9865DB82-2716-4C43-AAC6-407FAC3EDAA1}"/>
          </ac:spMkLst>
        </pc:spChg>
        <pc:spChg chg="del mod">
          <ac:chgData name="li bo" userId="86e360d6c7446f46" providerId="LiveId" clId="{C8105C6A-780F-4A6C-897F-6F4AD0D5DECC}" dt="2022-10-31T05:09:06.912" v="9444"/>
          <ac:spMkLst>
            <pc:docMk/>
            <pc:sldMk cId="1349795706" sldId="347"/>
            <ac:spMk id="3" creationId="{02283FB5-9861-40C1-B945-016059823C69}"/>
          </ac:spMkLst>
        </pc:spChg>
        <pc:spChg chg="mod">
          <ac:chgData name="li bo" userId="86e360d6c7446f46" providerId="LiveId" clId="{C8105C6A-780F-4A6C-897F-6F4AD0D5DECC}" dt="2022-10-31T05:09:06.912" v="9444"/>
          <ac:spMkLst>
            <pc:docMk/>
            <pc:sldMk cId="1349795706" sldId="347"/>
            <ac:spMk id="4" creationId="{3102E3D1-A25B-49AA-A9BC-CB7FD6F8C62C}"/>
          </ac:spMkLst>
        </pc:spChg>
        <pc:spChg chg="add mod">
          <ac:chgData name="li bo" userId="86e360d6c7446f46" providerId="LiveId" clId="{C8105C6A-780F-4A6C-897F-6F4AD0D5DECC}" dt="2022-10-31T05:09:07.099" v="9462" actId="948"/>
          <ac:spMkLst>
            <pc:docMk/>
            <pc:sldMk cId="1349795706" sldId="347"/>
            <ac:spMk id="7" creationId="{03DB8347-5CC2-48D4-B824-83655F0E57BA}"/>
          </ac:spMkLst>
        </pc:spChg>
        <pc:spChg chg="add mod">
          <ac:chgData name="li bo" userId="86e360d6c7446f46" providerId="LiveId" clId="{C8105C6A-780F-4A6C-897F-6F4AD0D5DECC}" dt="2022-10-31T05:09:07.120" v="9477" actId="947"/>
          <ac:spMkLst>
            <pc:docMk/>
            <pc:sldMk cId="1349795706" sldId="347"/>
            <ac:spMk id="8" creationId="{4BBC3EB6-D5E1-40A5-B987-C0830DC0F290}"/>
          </ac:spMkLst>
        </pc:spChg>
        <pc:spChg chg="add mod">
          <ac:chgData name="li bo" userId="86e360d6c7446f46" providerId="LiveId" clId="{C8105C6A-780F-4A6C-897F-6F4AD0D5DECC}" dt="2022-10-31T05:09:07.120" v="9492" actId="947"/>
          <ac:spMkLst>
            <pc:docMk/>
            <pc:sldMk cId="1349795706" sldId="347"/>
            <ac:spMk id="9" creationId="{51D5D8D3-624C-4118-BDAB-A3262E21F72C}"/>
          </ac:spMkLst>
        </pc:spChg>
        <pc:spChg chg="add mod">
          <ac:chgData name="li bo" userId="86e360d6c7446f46" providerId="LiveId" clId="{C8105C6A-780F-4A6C-897F-6F4AD0D5DECC}" dt="2022-10-31T05:09:07.136" v="9507" actId="947"/>
          <ac:spMkLst>
            <pc:docMk/>
            <pc:sldMk cId="1349795706" sldId="347"/>
            <ac:spMk id="10" creationId="{F06623C2-5A12-4A40-B8C4-91BEB917B514}"/>
          </ac:spMkLst>
        </pc:spChg>
        <pc:spChg chg="add mod">
          <ac:chgData name="li bo" userId="86e360d6c7446f46" providerId="LiveId" clId="{C8105C6A-780F-4A6C-897F-6F4AD0D5DECC}" dt="2022-10-31T05:09:07.136" v="9522" actId="947"/>
          <ac:spMkLst>
            <pc:docMk/>
            <pc:sldMk cId="1349795706" sldId="347"/>
            <ac:spMk id="11" creationId="{C837DDC5-804C-4902-8C57-022AD11C917D}"/>
          </ac:spMkLst>
        </pc:spChg>
        <pc:spChg chg="add mod">
          <ac:chgData name="li bo" userId="86e360d6c7446f46" providerId="LiveId" clId="{C8105C6A-780F-4A6C-897F-6F4AD0D5DECC}" dt="2022-10-31T05:09:07.276" v="9544" actId="207"/>
          <ac:spMkLst>
            <pc:docMk/>
            <pc:sldMk cId="1349795706" sldId="347"/>
            <ac:spMk id="12" creationId="{80FF6CB9-1A49-4E29-810E-C28C75A200FF}"/>
          </ac:spMkLst>
        </pc:spChg>
        <pc:spChg chg="add mod">
          <ac:chgData name="li bo" userId="86e360d6c7446f46" providerId="LiveId" clId="{C8105C6A-780F-4A6C-897F-6F4AD0D5DECC}" dt="2022-10-31T05:09:07.292" v="9566" actId="207"/>
          <ac:spMkLst>
            <pc:docMk/>
            <pc:sldMk cId="1349795706" sldId="347"/>
            <ac:spMk id="13" creationId="{0B50C463-9772-446F-AE36-5FF8C4425059}"/>
          </ac:spMkLst>
        </pc:spChg>
        <pc:spChg chg="add mod">
          <ac:chgData name="li bo" userId="86e360d6c7446f46" providerId="LiveId" clId="{C8105C6A-780F-4A6C-897F-6F4AD0D5DECC}" dt="2022-10-31T05:09:07.292" v="9588" actId="207"/>
          <ac:spMkLst>
            <pc:docMk/>
            <pc:sldMk cId="1349795706" sldId="347"/>
            <ac:spMk id="14" creationId="{3DF230A9-AD5C-4D02-87EC-9EA1EBBAD1C9}"/>
          </ac:spMkLst>
        </pc:spChg>
        <pc:spChg chg="add mod">
          <ac:chgData name="li bo" userId="86e360d6c7446f46" providerId="LiveId" clId="{C8105C6A-780F-4A6C-897F-6F4AD0D5DECC}" dt="2022-10-31T05:09:07.308" v="9610" actId="207"/>
          <ac:spMkLst>
            <pc:docMk/>
            <pc:sldMk cId="1349795706" sldId="347"/>
            <ac:spMk id="15" creationId="{E27BD336-A05C-436E-BC86-C5FCE70692BA}"/>
          </ac:spMkLst>
        </pc:spChg>
        <pc:spChg chg="add mod">
          <ac:chgData name="li bo" userId="86e360d6c7446f46" providerId="LiveId" clId="{C8105C6A-780F-4A6C-897F-6F4AD0D5DECC}" dt="2022-10-31T05:09:07.323" v="9628" actId="948"/>
          <ac:spMkLst>
            <pc:docMk/>
            <pc:sldMk cId="1349795706" sldId="347"/>
            <ac:spMk id="16" creationId="{8B2B5989-2E32-48EA-853A-CB8178C3EE2E}"/>
          </ac:spMkLst>
        </pc:spChg>
        <pc:spChg chg="add mod">
          <ac:chgData name="li bo" userId="86e360d6c7446f46" providerId="LiveId" clId="{C8105C6A-780F-4A6C-897F-6F4AD0D5DECC}" dt="2022-10-31T05:10:44.792" v="10068"/>
          <ac:spMkLst>
            <pc:docMk/>
            <pc:sldMk cId="1349795706" sldId="347"/>
            <ac:spMk id="17" creationId="{0BE04A00-27A4-4114-8AA0-C37B0780E1D7}"/>
          </ac:spMkLst>
        </pc:spChg>
        <pc:spChg chg="add mod">
          <ac:chgData name="li bo" userId="86e360d6c7446f46" providerId="LiveId" clId="{C8105C6A-780F-4A6C-897F-6F4AD0D5DECC}" dt="2022-10-31T05:10:44.792" v="10067"/>
          <ac:spMkLst>
            <pc:docMk/>
            <pc:sldMk cId="1349795706" sldId="347"/>
            <ac:spMk id="18" creationId="{2DEADFD9-3A92-41CB-A0B8-030B31E1D37C}"/>
          </ac:spMkLst>
        </pc:spChg>
        <pc:spChg chg="add mod">
          <ac:chgData name="li bo" userId="86e360d6c7446f46" providerId="LiveId" clId="{C8105C6A-780F-4A6C-897F-6F4AD0D5DECC}" dt="2022-10-31T05:10:44.792" v="10067"/>
          <ac:spMkLst>
            <pc:docMk/>
            <pc:sldMk cId="1349795706" sldId="347"/>
            <ac:spMk id="19" creationId="{EABD53C6-2D77-406F-ADA4-D8FE0FF0B3C3}"/>
          </ac:spMkLst>
        </pc:spChg>
        <pc:spChg chg="add mod">
          <ac:chgData name="li bo" userId="86e360d6c7446f46" providerId="LiveId" clId="{C8105C6A-780F-4A6C-897F-6F4AD0D5DECC}" dt="2022-10-31T05:10:44.792" v="10067"/>
          <ac:spMkLst>
            <pc:docMk/>
            <pc:sldMk cId="1349795706" sldId="347"/>
            <ac:spMk id="20" creationId="{C20D9366-608E-43BE-9BD7-B3E5A4D1BDC9}"/>
          </ac:spMkLst>
        </pc:spChg>
        <pc:spChg chg="add mod ord">
          <ac:chgData name="li bo" userId="86e360d6c7446f46" providerId="LiveId" clId="{C8105C6A-780F-4A6C-897F-6F4AD0D5DECC}" dt="2022-10-31T05:10:44.792" v="10073"/>
          <ac:spMkLst>
            <pc:docMk/>
            <pc:sldMk cId="1349795706" sldId="347"/>
            <ac:spMk id="22" creationId="{886D6F6D-FEF7-47CB-AE9A-693BD27B614B}"/>
          </ac:spMkLst>
        </pc:spChg>
        <pc:grpChg chg="add mod">
          <ac:chgData name="li bo" userId="86e360d6c7446f46" providerId="LiveId" clId="{C8105C6A-780F-4A6C-897F-6F4AD0D5DECC}" dt="2022-10-31T05:10:44.792" v="10069"/>
          <ac:grpSpMkLst>
            <pc:docMk/>
            <pc:sldMk cId="1349795706" sldId="347"/>
            <ac:grpSpMk id="21" creationId="{DBD69B40-720D-45C5-938B-D6C7C6867757}"/>
          </ac:grpSpMkLst>
        </pc:grpChg>
        <pc:picChg chg="add mod ord">
          <ac:chgData name="li bo" userId="86e360d6c7446f46" providerId="LiveId" clId="{C8105C6A-780F-4A6C-897F-6F4AD0D5DECC}" dt="2022-10-31T05:10:44.792" v="10071"/>
          <ac:picMkLst>
            <pc:docMk/>
            <pc:sldMk cId="1349795706" sldId="347"/>
            <ac:picMk id="6" creationId="{A6F3677B-F421-4A26-8166-3F19531CA2AE}"/>
          </ac:picMkLst>
        </pc:picChg>
      </pc:sldChg>
      <pc:sldChg chg="addSp modSp add del mod modTransition">
        <pc:chgData name="li bo" userId="86e360d6c7446f46" providerId="LiveId" clId="{C8105C6A-780F-4A6C-897F-6F4AD0D5DECC}" dt="2022-10-31T05:10:43.456" v="10063" actId="47"/>
        <pc:sldMkLst>
          <pc:docMk/>
          <pc:sldMk cId="471899028" sldId="348"/>
        </pc:sldMkLst>
        <pc:spChg chg="mod">
          <ac:chgData name="li bo" userId="86e360d6c7446f46" providerId="LiveId" clId="{C8105C6A-780F-4A6C-897F-6F4AD0D5DECC}" dt="2022-10-31T05:09:20.947" v="9759"/>
          <ac:spMkLst>
            <pc:docMk/>
            <pc:sldMk cId="471899028" sldId="348"/>
            <ac:spMk id="2" creationId="{5B0D70EF-0BBE-4129-A52C-FE16ED530FEF}"/>
          </ac:spMkLst>
        </pc:spChg>
        <pc:spChg chg="add mod">
          <ac:chgData name="li bo" userId="86e360d6c7446f46" providerId="LiveId" clId="{C8105C6A-780F-4A6C-897F-6F4AD0D5DECC}" dt="2022-10-31T05:09:20.969" v="9777" actId="948"/>
          <ac:spMkLst>
            <pc:docMk/>
            <pc:sldMk cId="471899028" sldId="348"/>
            <ac:spMk id="5" creationId="{DA9E7F4E-56D1-4F99-888C-9B44C936E4F5}"/>
          </ac:spMkLst>
        </pc:spChg>
        <pc:spChg chg="add mod">
          <ac:chgData name="li bo" userId="86e360d6c7446f46" providerId="LiveId" clId="{C8105C6A-780F-4A6C-897F-6F4AD0D5DECC}" dt="2022-10-31T05:09:20.969" v="9792" actId="947"/>
          <ac:spMkLst>
            <pc:docMk/>
            <pc:sldMk cId="471899028" sldId="348"/>
            <ac:spMk id="6" creationId="{B6C4EE5F-FE4B-40F1-80FE-DDE9CFD760EF}"/>
          </ac:spMkLst>
        </pc:spChg>
        <pc:spChg chg="add mod">
          <ac:chgData name="li bo" userId="86e360d6c7446f46" providerId="LiveId" clId="{C8105C6A-780F-4A6C-897F-6F4AD0D5DECC}" dt="2022-10-31T05:09:20.986" v="9807" actId="947"/>
          <ac:spMkLst>
            <pc:docMk/>
            <pc:sldMk cId="471899028" sldId="348"/>
            <ac:spMk id="7" creationId="{C24D64C2-5888-4B64-866D-DA851444FC79}"/>
          </ac:spMkLst>
        </pc:spChg>
        <pc:spChg chg="add mod">
          <ac:chgData name="li bo" userId="86e360d6c7446f46" providerId="LiveId" clId="{C8105C6A-780F-4A6C-897F-6F4AD0D5DECC}" dt="2022-10-31T05:09:20.986" v="9822" actId="947"/>
          <ac:spMkLst>
            <pc:docMk/>
            <pc:sldMk cId="471899028" sldId="348"/>
            <ac:spMk id="8" creationId="{EA8488D7-6951-4436-909F-570AF7F670A0}"/>
          </ac:spMkLst>
        </pc:spChg>
        <pc:spChg chg="add mod">
          <ac:chgData name="li bo" userId="86e360d6c7446f46" providerId="LiveId" clId="{C8105C6A-780F-4A6C-897F-6F4AD0D5DECC}" dt="2022-10-31T05:09:21.005" v="9837" actId="947"/>
          <ac:spMkLst>
            <pc:docMk/>
            <pc:sldMk cId="471899028" sldId="348"/>
            <ac:spMk id="9" creationId="{585B0C5F-218D-472B-B81A-302558D0C95A}"/>
          </ac:spMkLst>
        </pc:spChg>
        <pc:spChg chg="add mod">
          <ac:chgData name="li bo" userId="86e360d6c7446f46" providerId="LiveId" clId="{C8105C6A-780F-4A6C-897F-6F4AD0D5DECC}" dt="2022-10-31T05:09:21.022" v="9859" actId="207"/>
          <ac:spMkLst>
            <pc:docMk/>
            <pc:sldMk cId="471899028" sldId="348"/>
            <ac:spMk id="10" creationId="{275F65EF-3409-4F9F-B815-D076613498C7}"/>
          </ac:spMkLst>
        </pc:spChg>
        <pc:spChg chg="add mod">
          <ac:chgData name="li bo" userId="86e360d6c7446f46" providerId="LiveId" clId="{C8105C6A-780F-4A6C-897F-6F4AD0D5DECC}" dt="2022-10-31T05:09:21.027" v="9881" actId="207"/>
          <ac:spMkLst>
            <pc:docMk/>
            <pc:sldMk cId="471899028" sldId="348"/>
            <ac:spMk id="11" creationId="{AF197C34-2D6B-46A9-86D8-AA0E55032194}"/>
          </ac:spMkLst>
        </pc:spChg>
        <pc:spChg chg="add mod">
          <ac:chgData name="li bo" userId="86e360d6c7446f46" providerId="LiveId" clId="{C8105C6A-780F-4A6C-897F-6F4AD0D5DECC}" dt="2022-10-31T05:09:21.043" v="9903" actId="207"/>
          <ac:spMkLst>
            <pc:docMk/>
            <pc:sldMk cId="471899028" sldId="348"/>
            <ac:spMk id="12" creationId="{41DD5334-058C-4845-A793-E69DC8936898}"/>
          </ac:spMkLst>
        </pc:spChg>
        <pc:spChg chg="add mod">
          <ac:chgData name="li bo" userId="86e360d6c7446f46" providerId="LiveId" clId="{C8105C6A-780F-4A6C-897F-6F4AD0D5DECC}" dt="2022-10-31T05:09:21.058" v="9925" actId="207"/>
          <ac:spMkLst>
            <pc:docMk/>
            <pc:sldMk cId="471899028" sldId="348"/>
            <ac:spMk id="13" creationId="{F317A032-17C0-49E5-AB98-9D1C7355A903}"/>
          </ac:spMkLst>
        </pc:spChg>
        <pc:spChg chg="add mod">
          <ac:chgData name="li bo" userId="86e360d6c7446f46" providerId="LiveId" clId="{C8105C6A-780F-4A6C-897F-6F4AD0D5DECC}" dt="2022-10-31T05:09:21.058" v="9943" actId="948"/>
          <ac:spMkLst>
            <pc:docMk/>
            <pc:sldMk cId="471899028" sldId="348"/>
            <ac:spMk id="14" creationId="{CC84A9B5-003A-432F-82B2-110892C2A9DD}"/>
          </ac:spMkLst>
        </pc:spChg>
        <pc:spChg chg="add mod">
          <ac:chgData name="li bo" userId="86e360d6c7446f46" providerId="LiveId" clId="{C8105C6A-780F-4A6C-897F-6F4AD0D5DECC}" dt="2022-10-31T05:10:05.202" v="10057"/>
          <ac:spMkLst>
            <pc:docMk/>
            <pc:sldMk cId="471899028" sldId="348"/>
            <ac:spMk id="15" creationId="{338B027E-135E-4861-B55F-E99C37B17EB1}"/>
          </ac:spMkLst>
        </pc:spChg>
        <pc:spChg chg="add mod">
          <ac:chgData name="li bo" userId="86e360d6c7446f46" providerId="LiveId" clId="{C8105C6A-780F-4A6C-897F-6F4AD0D5DECC}" dt="2022-10-31T05:10:05.202" v="10056"/>
          <ac:spMkLst>
            <pc:docMk/>
            <pc:sldMk cId="471899028" sldId="348"/>
            <ac:spMk id="16" creationId="{57E09B8B-5EBE-4C73-80B2-779EBFC7BF24}"/>
          </ac:spMkLst>
        </pc:spChg>
        <pc:spChg chg="add mod">
          <ac:chgData name="li bo" userId="86e360d6c7446f46" providerId="LiveId" clId="{C8105C6A-780F-4A6C-897F-6F4AD0D5DECC}" dt="2022-10-31T05:10:05.202" v="10056"/>
          <ac:spMkLst>
            <pc:docMk/>
            <pc:sldMk cId="471899028" sldId="348"/>
            <ac:spMk id="17" creationId="{E5C38D1C-7E25-4098-800B-438D89A18F6C}"/>
          </ac:spMkLst>
        </pc:spChg>
        <pc:spChg chg="add mod">
          <ac:chgData name="li bo" userId="86e360d6c7446f46" providerId="LiveId" clId="{C8105C6A-780F-4A6C-897F-6F4AD0D5DECC}" dt="2022-10-31T05:10:05.202" v="10056"/>
          <ac:spMkLst>
            <pc:docMk/>
            <pc:sldMk cId="471899028" sldId="348"/>
            <ac:spMk id="18" creationId="{ED98863A-AC71-47DC-B177-D5A3050E827D}"/>
          </ac:spMkLst>
        </pc:spChg>
        <pc:grpChg chg="add mod">
          <ac:chgData name="li bo" userId="86e360d6c7446f46" providerId="LiveId" clId="{C8105C6A-780F-4A6C-897F-6F4AD0D5DECC}" dt="2022-10-31T05:10:05.202" v="10058"/>
          <ac:grpSpMkLst>
            <pc:docMk/>
            <pc:sldMk cId="471899028" sldId="348"/>
            <ac:grpSpMk id="19" creationId="{4873E925-592B-40B7-82C1-3A778862F507}"/>
          </ac:grpSpMkLst>
        </pc:grpChg>
        <pc:picChg chg="add mod ord">
          <ac:chgData name="li bo" userId="86e360d6c7446f46" providerId="LiveId" clId="{C8105C6A-780F-4A6C-897F-6F4AD0D5DECC}" dt="2022-10-31T05:10:05.202" v="10060"/>
          <ac:picMkLst>
            <pc:docMk/>
            <pc:sldMk cId="471899028" sldId="348"/>
            <ac:picMk id="4" creationId="{B575C16D-22A6-4C55-B23D-03197B2850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4832D-930B-420A-BB99-AD4D6774F759}" type="datetimeFigureOut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DBF32-3EFF-452E-9E75-77BFED718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94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Machine learning has a broader sense than pattern recognition (e.g., ML also includes methods for symbolic reasoning). </a:t>
            </a:r>
          </a:p>
          <a:p>
            <a:r>
              <a:rPr lang="en-US" altLang="zh-CN" dirty="0"/>
              <a:t>But in the last decade, ML is most successful in pattern recognition tasks.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108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734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Central path: evolves in the interior of the feasible region.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582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93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case of experimental design considered in Boyd: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can be chosen from a fixed set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. Probabilistically</a:t>
                </a:r>
                <a:r>
                  <a:rPr lang="en-US" altLang="zh-CN" baseline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baseline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baseline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0" i="1" baseline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baseline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baseline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0" i="1" baseline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case of experimental design considered in Boyd: 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𝒙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</a:t>
                </a:r>
                <a:r>
                  <a:rPr lang="en-US" altLang="zh-CN" dirty="0"/>
                  <a:t> can be chosen from a fixed set of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{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_𝑎}</a:t>
                </a:r>
                <a:r>
                  <a:rPr lang="en-US" altLang="zh-CN" dirty="0"/>
                  <a:t>. Probabilistically</a:t>
                </a:r>
                <a:r>
                  <a:rPr lang="en-US" altLang="zh-CN" baseline="0" dirty="0"/>
                  <a:t> </a:t>
                </a:r>
                <a:r>
                  <a:rPr lang="en-US" altLang="zh-CN" b="1" i="0" baseline="0">
                    <a:latin typeface="Cambria Math" panose="02040503050406030204" pitchFamily="18" charset="0"/>
                  </a:rPr>
                  <a:t>𝒙</a:t>
                </a:r>
                <a:r>
                  <a:rPr lang="en-US" altLang="zh-CN" b="0" i="0" baseline="0">
                    <a:latin typeface="Cambria Math" panose="02040503050406030204" pitchFamily="18" charset="0"/>
                  </a:rPr>
                  <a:t>_𝑖=∑10_𝑎▒〖𝑝_𝑎 </a:t>
                </a:r>
                <a:r>
                  <a:rPr lang="en-US" altLang="zh-CN" b="1" i="0" baseline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 baseline="0">
                    <a:latin typeface="Cambria Math" panose="02040503050406030204" pitchFamily="18" charset="0"/>
                  </a:rPr>
                  <a:t>_𝑎 〗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31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81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Deep learning alone is less excited.</a:t>
            </a:r>
          </a:p>
          <a:p>
            <a:r>
              <a:rPr lang="en-US" altLang="zh-CN" dirty="0"/>
              <a:t>Large room to explore Deep learning + something.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75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1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258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385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Counter example of strongly-convex: linear function.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876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Remind support vectors in SVM.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623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Remind support vectors in SVM.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DBF32-3EFF-452E-9E75-77BFED71826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29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35E07-84DF-43DB-9AFC-DD81D8449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67B85A-FD19-4D80-8758-732E7650B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6EFFEF-534E-469F-B7EC-A9350AF6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D074-76B3-4E24-89A5-9F4C5779D660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61036-4D39-4348-B87E-21C02FE8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B4CC8-AE9D-45E8-BEA8-0E13FF47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90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E2364-6DBA-455A-9892-4E1EBA54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92A016-10E2-4E11-B9E1-2059D0DCE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E0A51-C65D-4DE0-86C5-B7F7B5B4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F08D2-1973-4E7F-988E-3956FB67BF20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5EE830-696A-415F-8E7F-365E3F2F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24FD40-4768-47DD-B45E-A3EBD740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7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C46DAD-54ED-497B-978F-EDF2DD2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C464FF-D3A6-448E-9861-38BDA5E29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EE825-D1A2-4428-BDF5-16E052D2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666B-31CD-484D-8B65-8FC425DCC0D1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4DBE0-6A8B-4193-A2ED-E450EC2C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15DE-2157-4C34-B877-E6C4C830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0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418F9-AFD8-49FB-93E0-E9AEA7C7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B74B-02CC-4266-A01E-7FA5A29C2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12CE99-2296-4CF0-A69A-4A3EA976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485E-9F49-4D0D-ADA5-C9FBB5553C90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43AC9-A500-4BD1-9C02-DEB71E70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8F4E38-A3BD-4607-B246-605BB5C5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3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55B6-5E85-4D80-A743-9376D027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C5C503-36CD-45C6-935B-C45C43978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C445B-A709-48B1-8142-57F0D9BA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98F42-8F21-4C6C-9DAC-36F50ED5F497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D2BBA-B5D7-49B9-8188-CAB2481A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50E4CC-95E1-46F5-8344-ED2C4273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2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ABF57-590C-4DE5-85B6-E2C2DBD8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84E90-D185-4217-AE5B-D77426541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E94AF-AACC-4DA9-B4CE-FBF736C4C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EFCD6F-2481-4BCF-830F-ADE02D30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2D12-9A6C-47B9-9C53-7E4541E51D65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567D7E-1E2C-443C-8330-FAB93DBD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6FC28F-43E6-4165-93B0-D3297F90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21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04F26-6095-40EE-8950-40DCF357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2EA738-4E30-4E73-891E-8194C9552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5BF4DE-1C15-49C4-8418-2776AC41F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B7341C-B686-4372-8356-933E04696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2943B9-18B6-41D3-AD33-403851C99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A0E7DF-F6F6-4FBC-86CF-A64AB48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CE6A-937B-4B23-8A7D-C865F5DE9D41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36D1A5-A18C-433F-A064-5D6CE7D6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705F95-26E7-4BC5-AEE8-C8C27A63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2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09B34-6448-492C-B626-D8CCC52A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762268-CF3C-4B93-84E1-593E1FF0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A9D3F-B12E-4D5B-8EE9-3A685F8939B1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DAFC2A-EFCC-47BD-8AA6-962497FE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7E2338-9F2D-4DD0-B447-E20C4F17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4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BB49F1-97D0-46A3-B04F-5283B5E9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2AB4-955E-41AC-83DF-8C25EB0F6EBB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F340D3-8B04-41F2-85D8-0E3A9988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C5C444-AEB5-465C-BBB1-195111E46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94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736C5-157F-4E6D-819C-DDB34D1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3DF5F-9F05-4023-9030-42F0C4D3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CC5B3-2801-45A2-B1A1-29315D75E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4B495-A2BD-4952-81AF-904DBCFA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6005-093F-4B9D-B597-761A0E6B37D1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8EF696-B213-4392-878F-3397ED4E1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E1AF39-19DA-4AE8-B29C-41F4EED0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5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AD934-EF52-4A58-A913-BA51A95A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0DE-FE82-4BFF-89FF-2D3C96EE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004427-729C-44F3-9370-C3CCD90BB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AF7CA9-0E6C-46B9-AB1A-E219273CA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D480-6375-49AB-885E-85E84ECBFC1D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918BDD-CBF2-44A5-97A2-3129C41D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11CEB5-EF9C-4857-839D-77708DC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20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6A0504-069D-4962-AE51-577CA4EB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F6A5F-D3E8-4BE7-A135-DD09AF5A0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B934C6-022C-4412-A26A-A272A2230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1B59B-9154-490B-9CEF-BE8984767724}" type="datetime1">
              <a:rPr lang="zh-CN" altLang="en-US" smtClean="0"/>
              <a:t>2023/8/28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A6A70-3E57-4422-BB15-B4AB2386C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FF00A2-97AD-4C81-8B25-2F894C218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30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cmr.pku.edu.cn/~wenzw/optbook.html" TargetMode="External"/><Relationship Id="rId2" Type="http://schemas.openxmlformats.org/officeDocument/2006/relationships/hyperlink" Target="https://web.stanford.edu/~boyd/cvxbook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8.emf"/><Relationship Id="rId3" Type="http://schemas.openxmlformats.org/officeDocument/2006/relationships/tags" Target="../tags/tag3.xml"/><Relationship Id="rId7" Type="http://schemas.openxmlformats.org/officeDocument/2006/relationships/image" Target="../media/image23.emf"/><Relationship Id="rId12" Type="http://schemas.openxmlformats.org/officeDocument/2006/relationships/image" Target="../media/image2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5.xml"/><Relationship Id="rId10" Type="http://schemas.openxmlformats.org/officeDocument/2006/relationships/image" Target="../media/image26.emf"/><Relationship Id="rId4" Type="http://schemas.openxmlformats.org/officeDocument/2006/relationships/tags" Target="../tags/tag4.xml"/><Relationship Id="rId9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tags" Target="../tags/tag13.xml"/><Relationship Id="rId7" Type="http://schemas.openxmlformats.org/officeDocument/2006/relationships/image" Target="../media/image3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8.emf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8.emf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tags" Target="../tags/tag20.xml"/><Relationship Id="rId7" Type="http://schemas.openxmlformats.org/officeDocument/2006/relationships/image" Target="../media/image54.emf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53.emf"/><Relationship Id="rId5" Type="http://schemas.openxmlformats.org/officeDocument/2006/relationships/image" Target="../media/image540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tags" Target="../tags/tag23.xml"/><Relationship Id="rId7" Type="http://schemas.openxmlformats.org/officeDocument/2006/relationships/image" Target="../media/image57.emf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56.emf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tags" Target="../tags/tag26.xml"/><Relationship Id="rId7" Type="http://schemas.openxmlformats.org/officeDocument/2006/relationships/image" Target="../media/image60.emf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3.emf"/><Relationship Id="rId4" Type="http://schemas.openxmlformats.org/officeDocument/2006/relationships/tags" Target="../tags/tag27.xml"/><Relationship Id="rId9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tags" Target="../tags/tag30.xml"/><Relationship Id="rId7" Type="http://schemas.openxmlformats.org/officeDocument/2006/relationships/image" Target="../media/image6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64.emf"/><Relationship Id="rId5" Type="http://schemas.openxmlformats.org/officeDocument/2006/relationships/image" Target="../media/image6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tags" Target="../tags/tag33.xml"/><Relationship Id="rId7" Type="http://schemas.openxmlformats.org/officeDocument/2006/relationships/image" Target="../media/image69.emf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7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2.emf"/><Relationship Id="rId4" Type="http://schemas.openxmlformats.org/officeDocument/2006/relationships/tags" Target="../tags/tag34.xml"/><Relationship Id="rId9" Type="http://schemas.openxmlformats.org/officeDocument/2006/relationships/image" Target="../media/image7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tags" Target="../tags/tag37.xml"/><Relationship Id="rId7" Type="http://schemas.openxmlformats.org/officeDocument/2006/relationships/image" Target="../media/image73.emf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77.png"/><Relationship Id="rId11" Type="http://schemas.openxmlformats.org/officeDocument/2006/relationships/image" Target="../media/image7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6.emf"/><Relationship Id="rId4" Type="http://schemas.openxmlformats.org/officeDocument/2006/relationships/tags" Target="../tags/tag38.xml"/><Relationship Id="rId9" Type="http://schemas.openxmlformats.org/officeDocument/2006/relationships/image" Target="../media/image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8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emf"/><Relationship Id="rId3" Type="http://schemas.openxmlformats.org/officeDocument/2006/relationships/tags" Target="../tags/tag43.xml"/><Relationship Id="rId7" Type="http://schemas.openxmlformats.org/officeDocument/2006/relationships/image" Target="../media/image81.emf"/><Relationship Id="rId12" Type="http://schemas.openxmlformats.org/officeDocument/2006/relationships/image" Target="../media/image84.emf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3.emf"/><Relationship Id="rId5" Type="http://schemas.openxmlformats.org/officeDocument/2006/relationships/tags" Target="../tags/tag45.xml"/><Relationship Id="rId10" Type="http://schemas.openxmlformats.org/officeDocument/2006/relationships/image" Target="../media/image84.png"/><Relationship Id="rId4" Type="http://schemas.openxmlformats.org/officeDocument/2006/relationships/tags" Target="../tags/tag44.xml"/><Relationship Id="rId9" Type="http://schemas.openxmlformats.org/officeDocument/2006/relationships/image" Target="../media/image82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8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90.emf"/><Relationship Id="rId5" Type="http://schemas.openxmlformats.org/officeDocument/2006/relationships/image" Target="../media/image52.png"/><Relationship Id="rId4" Type="http://schemas.openxmlformats.org/officeDocument/2006/relationships/image" Target="../media/image5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6.emf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950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3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0.png"/><Relationship Id="rId9" Type="http://schemas.openxmlformats.org/officeDocument/2006/relationships/image" Target="../media/image10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tags" Target="../tags/tag56.xml"/><Relationship Id="rId7" Type="http://schemas.openxmlformats.org/officeDocument/2006/relationships/image" Target="../media/image106.emf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05.emf"/><Relationship Id="rId5" Type="http://schemas.openxmlformats.org/officeDocument/2006/relationships/image" Target="../media/image107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59.xml"/><Relationship Id="rId7" Type="http://schemas.openxmlformats.org/officeDocument/2006/relationships/image" Target="../media/image108.emf"/><Relationship Id="rId12" Type="http://schemas.openxmlformats.org/officeDocument/2006/relationships/image" Target="../media/image112.emf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1.emf"/><Relationship Id="rId5" Type="http://schemas.openxmlformats.org/officeDocument/2006/relationships/tags" Target="../tags/tag61.xml"/><Relationship Id="rId10" Type="http://schemas.openxmlformats.org/officeDocument/2006/relationships/image" Target="../media/image110.emf"/><Relationship Id="rId4" Type="http://schemas.openxmlformats.org/officeDocument/2006/relationships/tags" Target="../tags/tag60.xml"/><Relationship Id="rId9" Type="http://schemas.openxmlformats.org/officeDocument/2006/relationships/image" Target="../media/image109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6.emf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115.emf"/><Relationship Id="rId2" Type="http://schemas.openxmlformats.org/officeDocument/2006/relationships/tags" Target="../tags/tag63.xml"/><Relationship Id="rId16" Type="http://schemas.openxmlformats.org/officeDocument/2006/relationships/image" Target="../media/image119.emf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114.emf"/><Relationship Id="rId5" Type="http://schemas.openxmlformats.org/officeDocument/2006/relationships/tags" Target="../tags/tag66.xml"/><Relationship Id="rId15" Type="http://schemas.openxmlformats.org/officeDocument/2006/relationships/image" Target="../media/image118.emf"/><Relationship Id="rId10" Type="http://schemas.openxmlformats.org/officeDocument/2006/relationships/image" Target="../media/image113.emf"/><Relationship Id="rId4" Type="http://schemas.openxmlformats.org/officeDocument/2006/relationships/tags" Target="../tags/tag65.xml"/><Relationship Id="rId9" Type="http://schemas.openxmlformats.org/officeDocument/2006/relationships/image" Target="../media/image114.png"/><Relationship Id="rId14" Type="http://schemas.openxmlformats.org/officeDocument/2006/relationships/image" Target="../media/image1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12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tags" Target="../tags/tag72.xml"/><Relationship Id="rId7" Type="http://schemas.openxmlformats.org/officeDocument/2006/relationships/image" Target="../media/image126.emf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25.emf"/><Relationship Id="rId5" Type="http://schemas.openxmlformats.org/officeDocument/2006/relationships/image" Target="../media/image1120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tags" Target="../tags/tag75.xml"/><Relationship Id="rId7" Type="http://schemas.openxmlformats.org/officeDocument/2006/relationships/image" Target="../media/image129.emf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28.emf"/><Relationship Id="rId5" Type="http://schemas.openxmlformats.org/officeDocument/2006/relationships/image" Target="../media/image1160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137.emf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6.emf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135.emf"/><Relationship Id="rId5" Type="http://schemas.openxmlformats.org/officeDocument/2006/relationships/tags" Target="../tags/tag81.xml"/><Relationship Id="rId15" Type="http://schemas.openxmlformats.org/officeDocument/2006/relationships/image" Target="../media/image139.emf"/><Relationship Id="rId10" Type="http://schemas.openxmlformats.org/officeDocument/2006/relationships/image" Target="../media/image134.emf"/><Relationship Id="rId4" Type="http://schemas.openxmlformats.org/officeDocument/2006/relationships/tags" Target="../tags/tag80.xml"/><Relationship Id="rId9" Type="http://schemas.openxmlformats.org/officeDocument/2006/relationships/image" Target="../media/image1300.png"/><Relationship Id="rId14" Type="http://schemas.openxmlformats.org/officeDocument/2006/relationships/image" Target="../media/image13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144.emf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tags" Target="../tags/tag90.xml"/><Relationship Id="rId7" Type="http://schemas.openxmlformats.org/officeDocument/2006/relationships/image" Target="../media/image145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4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8.emf"/><Relationship Id="rId4" Type="http://schemas.openxmlformats.org/officeDocument/2006/relationships/tags" Target="../tags/tag91.xml"/><Relationship Id="rId9" Type="http://schemas.openxmlformats.org/officeDocument/2006/relationships/image" Target="../media/image14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0.png"/><Relationship Id="rId13" Type="http://schemas.openxmlformats.org/officeDocument/2006/relationships/image" Target="../media/image153.emf"/><Relationship Id="rId3" Type="http://schemas.openxmlformats.org/officeDocument/2006/relationships/tags" Target="../tags/tag94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152.emf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51.emf"/><Relationship Id="rId5" Type="http://schemas.openxmlformats.org/officeDocument/2006/relationships/tags" Target="../tags/tag96.xml"/><Relationship Id="rId10" Type="http://schemas.openxmlformats.org/officeDocument/2006/relationships/image" Target="../media/image150.emf"/><Relationship Id="rId4" Type="http://schemas.openxmlformats.org/officeDocument/2006/relationships/tags" Target="../tags/tag95.xml"/><Relationship Id="rId9" Type="http://schemas.openxmlformats.org/officeDocument/2006/relationships/image" Target="../media/image14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Pattern Recognition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4B3940-8CE4-4EA1-B105-625911D13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COMP3045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HITSZ, 2023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76BA66-CA47-46A4-B68D-17D45EEA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FABFE3-3464-C9B1-B2D3-7F49DE9CE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5" b="12961"/>
          <a:stretch/>
        </p:blipFill>
        <p:spPr>
          <a:xfrm>
            <a:off x="8026668" y="2877021"/>
            <a:ext cx="2294823" cy="31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Have fun!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4B0275-59D7-4C47-B419-53C8AE10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36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Convex Optimization Essential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0FEF64-AEA6-4420-897A-172D9F01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80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Convex Optimization (A very quick overview)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6786"/>
            <a:ext cx="9231217" cy="512608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Unconstrained optimization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Linear programming problem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Convex optimization and concept of duality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Interior point method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Semidefinite programming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Main references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Lectures by Prof. Stephen Boyd (Stanford)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Materials in: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https://web.stanford.edu/~boyd/cvxbook/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  <a:t>最优化：建模、算法与理论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》, 2020, </a:t>
            </a:r>
            <a:r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  <a:t>刘浩洋等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  <a:t>北京大学 文再文教授组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https://bicmr.pku.edu.cn/~wenzw/optbook.html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onvex Optimization book cover">
            <a:extLst>
              <a:ext uri="{FF2B5EF4-FFF2-40B4-BE49-F238E27FC236}">
                <a16:creationId xmlns:a16="http://schemas.microsoft.com/office/drawing/2014/main" id="{1A006F2A-F84F-4411-9CB9-81A138D25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1" y="2787206"/>
            <a:ext cx="1702871" cy="24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E56A3-8923-4C68-B3C6-8B6FE6B5E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9" t="13679" r="24340" b="8034"/>
          <a:stretch/>
        </p:blipFill>
        <p:spPr bwMode="auto">
          <a:xfrm>
            <a:off x="9650929" y="2690802"/>
            <a:ext cx="1702871" cy="262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1DA293-303D-4CA5-B415-A3F7ADDD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04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Unconstrained Optimization of Smooth Function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186"/>
            <a:ext cx="10515600" cy="52276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Descent method: </a:t>
            </a:r>
          </a:p>
          <a:p>
            <a:pPr>
              <a:lnSpc>
                <a:spcPct val="150000"/>
              </a:lnSpc>
            </a:pP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∆x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is the search direction; 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is the step size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Gradient descent: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Newton’s method: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Necessary condition for optimality: </a:t>
            </a:r>
          </a:p>
        </p:txBody>
      </p:sp>
      <p:pic>
        <p:nvPicPr>
          <p:cNvPr id="6" name="图片 5" descr="\documentclass{article}&#10;\usepackage{amsmath}&#10;\usepackage{amsfonts}&#10;\pagestyle{empty}&#10;\begin{document}&#10;&#10;\begin{align*}&#10;\min_{x\in\mathbb{R}^n} f(x)&#10;\end{align*}&#10;&#10;\end{document}" title="IguanaTex Bitmap Display">
            <a:extLst>
              <a:ext uri="{FF2B5EF4-FFF2-40B4-BE49-F238E27FC236}">
                <a16:creationId xmlns:a16="http://schemas.microsoft.com/office/drawing/2014/main" id="{D9BF3F5C-A45E-F36D-4C4D-32FC6FC773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55" y="1449493"/>
            <a:ext cx="1117599" cy="4191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pagestyle{empty}&#10;\begin{document}&#10;&#10;\begin{align*}&#10;x^{(k+1)}=x^{(k)}+t^{(k)} \Delta x^{(k)}&#10;\end{align*}&#10;&#10;\end{document}" title="IguanaTex Bitmap Display">
            <a:extLst>
              <a:ext uri="{FF2B5EF4-FFF2-40B4-BE49-F238E27FC236}">
                <a16:creationId xmlns:a16="http://schemas.microsoft.com/office/drawing/2014/main" id="{7D099C02-3F40-AC0B-4027-795CFC966B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536" y="2052138"/>
            <a:ext cx="3017519" cy="279400"/>
          </a:xfrm>
          <a:prstGeom prst="rect">
            <a:avLst/>
          </a:prstGeom>
        </p:spPr>
      </p:pic>
      <p:pic>
        <p:nvPicPr>
          <p:cNvPr id="13" name="图片 12" descr="\documentclass{article}&#10;\usepackage{amsmath}&#10;\usepackage{amsfonts}&#10;\pagestyle{empty}&#10;\begin{document}&#10;&#10;\begin{align*}&#10;\Delta x = - \nabla f(x)&#10;\end{align*}&#10;&#10;\end{document}" title="IguanaTex Bitmap Display">
            <a:extLst>
              <a:ext uri="{FF2B5EF4-FFF2-40B4-BE49-F238E27FC236}">
                <a16:creationId xmlns:a16="http://schemas.microsoft.com/office/drawing/2014/main" id="{71911A24-8131-60D5-E255-4DAF9BB1EB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35" y="3381966"/>
            <a:ext cx="1732280" cy="279400"/>
          </a:xfrm>
          <a:prstGeom prst="rect">
            <a:avLst/>
          </a:prstGeom>
        </p:spPr>
      </p:pic>
      <p:pic>
        <p:nvPicPr>
          <p:cNvPr id="15" name="图片 14" descr="\documentclass{article}&#10;\usepackage{amsmath}&#10;\usepackage{amsfonts}&#10;\pagestyle{empty}&#10;\begin{document}&#10;&#10;\begin{align*}&#10;&amp; \Delta x  = - \nabla^2 f(x)^{-1} \cdot \nabla f(x) \\&#10;= &amp; \; \text{arg}\min_v f(x)+\nabla f(x)^{\top} v+\frac{1}{2} v^{\top} \nabla^{2} f(x) v&#10;\end{align*}&#10;&#10;\end{document}" title="IguanaTex Bitmap Display">
            <a:extLst>
              <a:ext uri="{FF2B5EF4-FFF2-40B4-BE49-F238E27FC236}">
                <a16:creationId xmlns:a16="http://schemas.microsoft.com/office/drawing/2014/main" id="{463B4087-87AA-EC4B-79B8-B152240963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35" y="3995585"/>
            <a:ext cx="4673599" cy="939800"/>
          </a:xfrm>
          <a:prstGeom prst="rect">
            <a:avLst/>
          </a:prstGeom>
        </p:spPr>
      </p:pic>
      <p:pic>
        <p:nvPicPr>
          <p:cNvPr id="13318" name="Picture 6 2" descr="Gradient descent algorithm and its three types | Clairvoyant Blog">
            <a:extLst>
              <a:ext uri="{FF2B5EF4-FFF2-40B4-BE49-F238E27FC236}">
                <a16:creationId xmlns:a16="http://schemas.microsoft.com/office/drawing/2014/main" id="{82B10757-3D6F-4D8E-BEF5-C08812FA4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7" t="14174" r="23716" b="10848"/>
          <a:stretch/>
        </p:blipFill>
        <p:spPr bwMode="auto">
          <a:xfrm>
            <a:off x="8269112" y="1265186"/>
            <a:ext cx="3329533" cy="218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 2" descr="Lecture 7: Gradient Descent (and Beyond)">
            <a:extLst>
              <a:ext uri="{FF2B5EF4-FFF2-40B4-BE49-F238E27FC236}">
                <a16:creationId xmlns:a16="http://schemas.microsoft.com/office/drawing/2014/main" id="{48AD2524-8A8B-4DD3-8096-657C29134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4" t="6589"/>
          <a:stretch/>
        </p:blipFill>
        <p:spPr bwMode="auto">
          <a:xfrm>
            <a:off x="8398032" y="4211207"/>
            <a:ext cx="2597245" cy="192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D5366A1-B672-4A21-85F6-01AC0132FC2B}"/>
              </a:ext>
            </a:extLst>
          </p:cNvPr>
          <p:cNvSpPr txBox="1"/>
          <p:nvPr/>
        </p:nvSpPr>
        <p:spPr>
          <a:xfrm>
            <a:off x="8827236" y="3343546"/>
            <a:ext cx="1879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Gradient descent</a:t>
            </a:r>
            <a:endParaRPr lang="zh-CN" altLang="en-US" sz="160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9163062-1E38-4F66-87B8-B7EA443BFAE9}"/>
              </a:ext>
            </a:extLst>
          </p:cNvPr>
          <p:cNvSpPr txBox="1"/>
          <p:nvPr/>
        </p:nvSpPr>
        <p:spPr>
          <a:xfrm>
            <a:off x="8827236" y="6139707"/>
            <a:ext cx="1879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Newton’s method</a:t>
            </a:r>
            <a:endParaRPr lang="zh-CN" altLang="en-US" sz="1600"/>
          </a:p>
        </p:txBody>
      </p:sp>
      <p:pic>
        <p:nvPicPr>
          <p:cNvPr id="17" name="图片 16" descr="\documentclass{article}&#10;\usepackage{amsmath}&#10;\usepackage{amsfonts}&#10;\pagestyle{empty}&#10;\begin{document}&#10;&#10;\begin{align*}&#10;\nabla f(x) = 0&#10;\end{align*}&#10;&#10;\end{document}" title="IguanaTex Bitmap Display">
            <a:extLst>
              <a:ext uri="{FF2B5EF4-FFF2-40B4-BE49-F238E27FC236}">
                <a16:creationId xmlns:a16="http://schemas.microsoft.com/office/drawing/2014/main" id="{4B2F3FDE-E2F9-645A-2EA9-3BB84F851A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04" y="5403033"/>
            <a:ext cx="1257301" cy="2794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144852-F74F-44C4-8904-AE5041AD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75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28E97F4-E6A4-49A8-8C09-7B671A643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43" y="1356889"/>
            <a:ext cx="8739651" cy="48697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Line Search to Determine Step Size 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4001C032-C572-4F5F-B38E-4D196B60C2A1}"/>
              </a:ext>
            </a:extLst>
          </p:cNvPr>
          <p:cNvSpPr/>
          <p:nvPr/>
        </p:nvSpPr>
        <p:spPr>
          <a:xfrm>
            <a:off x="7539295" y="2429151"/>
            <a:ext cx="265176" cy="54531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E4DC09-CC13-41A1-970C-AA884B9DEF18}"/>
              </a:ext>
            </a:extLst>
          </p:cNvPr>
          <p:cNvSpPr txBox="1"/>
          <p:nvPr/>
        </p:nvSpPr>
        <p:spPr>
          <a:xfrm>
            <a:off x="8143267" y="2114629"/>
            <a:ext cx="3267177" cy="1543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Idea: shorten the step size until a pre-determined level of decrement of the objective function is met.</a:t>
            </a:r>
            <a:endParaRPr lang="zh-CN" altLang="en-US" sz="200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22291C-7D15-4967-99D9-F9AB0D55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58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2" name="Picture 2" descr="Nonlinear Optimization for Optimal Control Pieter Abbeel UC">
            <a:extLst>
              <a:ext uri="{FF2B5EF4-FFF2-40B4-BE49-F238E27FC236}">
                <a16:creationId xmlns:a16="http://schemas.microsoft.com/office/drawing/2014/main" id="{196AD460-5EED-4EB0-B5E4-6B416D846B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4" r="10" b="14345"/>
          <a:stretch/>
        </p:blipFill>
        <p:spPr bwMode="auto">
          <a:xfrm>
            <a:off x="2176624" y="949338"/>
            <a:ext cx="7263773" cy="36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48095D1-9EAF-420A-897D-0CC9B6ED8FC0}"/>
              </a:ext>
            </a:extLst>
          </p:cNvPr>
          <p:cNvSpPr txBox="1"/>
          <p:nvPr/>
        </p:nvSpPr>
        <p:spPr>
          <a:xfrm>
            <a:off x="5986914" y="4773430"/>
            <a:ext cx="4537844" cy="1398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fewer iteration steps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but more computations (for computing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per iteration; this becomes a bottleneck for large scale problems.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69A1ED-E75C-4B4C-B41B-24D1FFE3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3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Linear Programming and Dual Problem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\documentclass{article}&#10;\usepackage{amsmath}&#10;\usepackage{amsfonts}&#10;\pagestyle{empty}&#10;\begin{document}&#10;&#10;\begin{align*}&#10;\min_{x} \quad &amp; c^{\top} x \\&#10;\text {s.t. } &amp; A x=b \\&#10;&amp; x \geq 0&#10;\end{align*}&#10;&#10;\end{document}" title="IguanaTex Bitmap Display">
            <a:extLst>
              <a:ext uri="{FF2B5EF4-FFF2-40B4-BE49-F238E27FC236}">
                <a16:creationId xmlns:a16="http://schemas.microsoft.com/office/drawing/2014/main" id="{5E15A851-5D5D-1082-73F9-B992088957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49" y="2263030"/>
            <a:ext cx="1447800" cy="1143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EA066E9-C2BE-4533-9133-4F8D4479F8B3}"/>
              </a:ext>
            </a:extLst>
          </p:cNvPr>
          <p:cNvSpPr txBox="1"/>
          <p:nvPr/>
        </p:nvSpPr>
        <p:spPr>
          <a:xfrm>
            <a:off x="5279584" y="1718343"/>
            <a:ext cx="2028907" cy="427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Dual problem</a:t>
            </a:r>
          </a:p>
        </p:txBody>
      </p:sp>
      <p:pic>
        <p:nvPicPr>
          <p:cNvPr id="9" name="图片 8" descr="\documentclass{article}&#10;\usepackage{amsmath}&#10;\usepackage{amsfonts}&#10;\pagestyle{empty}&#10;\begin{document}&#10;&#10;\begin{align*}&#10;\max_{y} \quad &amp; b^{\top} y \\&#10;\text{ s.t. } &amp; A^{\top} y+s=c \\&#10;&amp; s \geq 0&#10;\end{align*}&#10;&#10;\end{document}" title="IguanaTex Bitmap Display">
            <a:extLst>
              <a:ext uri="{FF2B5EF4-FFF2-40B4-BE49-F238E27FC236}">
                <a16:creationId xmlns:a16="http://schemas.microsoft.com/office/drawing/2014/main" id="{634F7D23-1B49-A300-274F-373D3302BF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61" y="2261067"/>
            <a:ext cx="2082799" cy="11938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46FB8B4-B9BB-476E-A59E-A4E67E76A536}"/>
              </a:ext>
            </a:extLst>
          </p:cNvPr>
          <p:cNvSpPr txBox="1"/>
          <p:nvPr/>
        </p:nvSpPr>
        <p:spPr>
          <a:xfrm>
            <a:off x="838198" y="3590679"/>
            <a:ext cx="9691839" cy="2428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Use of dual problem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Possibly simpler to solve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Sensitivity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analysis (e.g., “shadow” price)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Sometimes has an interesting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dual problem can be derived from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Lagrange duality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Lagrange duality applies to the more general convex optimization problem.</a:t>
            </a:r>
            <a:endParaRPr lang="en-US" altLang="zh-CN" sz="2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EDF7C1-C3B5-424F-9F68-9E380AD9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C9EEBD-E5D5-4E94-B2CF-51A7578A3180}"/>
              </a:ext>
            </a:extLst>
          </p:cNvPr>
          <p:cNvSpPr txBox="1"/>
          <p:nvPr/>
        </p:nvSpPr>
        <p:spPr>
          <a:xfrm>
            <a:off x="1851947" y="1720788"/>
            <a:ext cx="2373627" cy="427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Primal problem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180BC06-905B-9458-D81F-B021E27B9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8"/>
            <a:ext cx="9091168" cy="82935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We learnt that linear programming has two equivalent forms</a:t>
            </a:r>
          </a:p>
        </p:txBody>
      </p:sp>
      <p:pic>
        <p:nvPicPr>
          <p:cNvPr id="1026" name="Picture 2" descr="Linear Programming Equation Formation - Tessshebaylo">
            <a:extLst>
              <a:ext uri="{FF2B5EF4-FFF2-40B4-BE49-F238E27FC236}">
                <a16:creationId xmlns:a16="http://schemas.microsoft.com/office/drawing/2014/main" id="{149DF7B3-344C-7174-0CE9-1DEBB516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873" y="1613295"/>
            <a:ext cx="2743200" cy="26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92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Example - Optimal Transport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4BC814-E8C1-4CB6-A716-2039851A7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5"/>
          <a:stretch/>
        </p:blipFill>
        <p:spPr>
          <a:xfrm>
            <a:off x="4641959" y="1595864"/>
            <a:ext cx="6711841" cy="2018398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amsfonts}&#10;\pagestyle{empty}&#10;\begin{document}&#10;&#10;\begin{align*}&#10;\min _{\pi \in \mathbb{R}^{m \times n}} &amp; \; G(\pi) =  \sum_{i=1}^{m} \sum_{j=1}^{n} c_{i j} \pi_{i j} \\&#10;\text { s.t. } &amp; \sum_{j=1}^{n} \pi_{i j}=\mu_{i}, \quad \forall i=1, \ldots, m, \\&#10;&amp; \sum_{i=1}^{m} \pi_{i j}=\nu_{j}, \quad \forall j=1, \ldots, n \\&#10;&amp; \pi \geq 0&#10;\end{align*}&#10;&#10;\end{document}" title="IguanaTex Bitmap Display">
            <a:extLst>
              <a:ext uri="{FF2B5EF4-FFF2-40B4-BE49-F238E27FC236}">
                <a16:creationId xmlns:a16="http://schemas.microsoft.com/office/drawing/2014/main" id="{C4DBD321-EE96-77C3-ABB3-EB787379B2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5" y="2881107"/>
            <a:ext cx="4038599" cy="281939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9F95F33-9515-4C86-AE1E-7207CED2C2CC}"/>
              </a:ext>
            </a:extLst>
          </p:cNvPr>
          <p:cNvSpPr txBox="1"/>
          <p:nvPr/>
        </p:nvSpPr>
        <p:spPr>
          <a:xfrm>
            <a:off x="1072345" y="2138862"/>
            <a:ext cx="3025682" cy="427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Primal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0428936-E14A-4B97-8165-210A74ECF953}"/>
                  </a:ext>
                </a:extLst>
              </p:cNvPr>
              <p:cNvSpPr txBox="1"/>
              <p:nvPr/>
            </p:nvSpPr>
            <p:spPr>
              <a:xfrm>
                <a:off x="5534526" y="4291392"/>
                <a:ext cx="6002154" cy="1566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: transportation cost from site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assumed related to the distance between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optimal value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provides a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distance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between distributions </a:t>
                </a:r>
                <a14:m>
                  <m:oMath xmlns:m="http://schemas.openxmlformats.org/officeDocument/2006/math">
                    <m:r>
                      <a:rPr lang="el-GR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l-GR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0428936-E14A-4B97-8165-210A74ECF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26" y="4291392"/>
                <a:ext cx="6002154" cy="1566711"/>
              </a:xfrm>
              <a:prstGeom prst="rect">
                <a:avLst/>
              </a:prstGeom>
              <a:blipFill>
                <a:blip r:embed="rId6"/>
                <a:stretch>
                  <a:fillRect l="-844" r="-633" b="-5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CD810A-0710-496A-82F7-ECECF607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299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Example - Optimal Transport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\documentclass{article}&#10;\usepackage{amsmath}&#10;\usepackage{amsfonts}&#10;\pagestyle{empty}&#10;\begin{document}&#10;&#10;\begin{align*}&#10;\min _{\pi \in \mathbb{R}^{m \times n}} &amp; \; G(\pi) =  \sum_{i=1}^{m} \sum_{j=1}^{n} c_{i j} \pi_{i j} \\&#10;\text { s.t. } &amp; \sum_{j=1}^{n} \pi_{i j}=\mu_{i}, \quad \forall i=1, \ldots, m, \\&#10;&amp; \sum_{i=1}^{m} \pi_{i j}=\nu_{j}, \quad \forall j=1, \ldots, n \\&#10;&amp; \pi \geq 0&#10;\end{align*}&#10;&#10;\end{document}" title="IguanaTex Bitmap Display">
            <a:extLst>
              <a:ext uri="{FF2B5EF4-FFF2-40B4-BE49-F238E27FC236}">
                <a16:creationId xmlns:a16="http://schemas.microsoft.com/office/drawing/2014/main" id="{567B5BF0-867F-5653-372B-3E1457D504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9" y="1842271"/>
            <a:ext cx="4038599" cy="281939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9F95F33-9515-4C86-AE1E-7207CED2C2CC}"/>
              </a:ext>
            </a:extLst>
          </p:cNvPr>
          <p:cNvSpPr txBox="1"/>
          <p:nvPr/>
        </p:nvSpPr>
        <p:spPr>
          <a:xfrm>
            <a:off x="1849585" y="1233606"/>
            <a:ext cx="3025682" cy="427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Primal problem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780D68-2BAE-4346-B52C-301BC33A45A7}"/>
              </a:ext>
            </a:extLst>
          </p:cNvPr>
          <p:cNvSpPr txBox="1"/>
          <p:nvPr/>
        </p:nvSpPr>
        <p:spPr>
          <a:xfrm>
            <a:off x="7159200" y="1233606"/>
            <a:ext cx="3025682" cy="427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Dual problem</a:t>
            </a:r>
          </a:p>
        </p:txBody>
      </p:sp>
      <p:pic>
        <p:nvPicPr>
          <p:cNvPr id="7" name="图片 6" descr="\documentclass{article}&#10;\usepackage{amsmath}&#10;\usepackage{amsfonts}&#10;\pagestyle{empty}&#10;\begin{document}&#10;&#10;\begin{align*}&#10;\max _{\lambda \in \mathbb{R}^{m}, \tau \in \mathbb{R}^{n}} &amp; \; H(\lambda, \tau) = \lambda^{\top} \mu + \tau^{\top} \nu \\&#10;\text { s.t. } &amp; \lambda_{i} + \tau_{j} \leq c_{i j}, \quad \forall(i, j)&#10;\end{align*}&#10;&#10;\end{document}" title="IguanaTex Bitmap Display">
            <a:extLst>
              <a:ext uri="{FF2B5EF4-FFF2-40B4-BE49-F238E27FC236}">
                <a16:creationId xmlns:a16="http://schemas.microsoft.com/office/drawing/2014/main" id="{5D44422F-ABD4-1711-C141-3D05F57F7B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31" y="1856029"/>
            <a:ext cx="358140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5DF3DBC-A738-40ED-881C-E77717AD595A}"/>
                  </a:ext>
                </a:extLst>
              </p:cNvPr>
              <p:cNvSpPr txBox="1"/>
              <p:nvPr/>
            </p:nvSpPr>
            <p:spPr>
              <a:xfrm>
                <a:off x="6096000" y="2969333"/>
                <a:ext cx="5452872" cy="3107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worker </a:t>
                </a:r>
                <a:r>
                  <a:rPr lang="en-US" altLang="zh-CN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hires an agent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 do the transportation work.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agent charges a per-unit loading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at site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a per-unit unloading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 site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800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(otherwise, the worker will do the transportation by himself).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agent tries to maximize his profit, but we expect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l-GR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l-GR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Strong duality: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5DF3DBC-A738-40ED-881C-E77717AD5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69333"/>
                <a:ext cx="5452872" cy="3107004"/>
              </a:xfrm>
              <a:prstGeom prst="rect">
                <a:avLst/>
              </a:prstGeom>
              <a:blipFill>
                <a:blip r:embed="rId7"/>
                <a:stretch>
                  <a:fillRect l="-698" t="-407" b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2D63A4B1-7528-47B9-82DE-509BF4C9B12D}"/>
              </a:ext>
            </a:extLst>
          </p:cNvPr>
          <p:cNvSpPr txBox="1"/>
          <p:nvPr/>
        </p:nvSpPr>
        <p:spPr>
          <a:xfrm>
            <a:off x="1037526" y="5172726"/>
            <a:ext cx="4613466" cy="1060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worker tries to transport the mass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himself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 the most economic way, with a cost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9CF4C9-3993-46A9-B107-AD1FFD77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Convex Optimization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8"/>
                <a:ext cx="9091168" cy="227252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Form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convex functions. Equality constraints are affine.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8"/>
                <a:ext cx="9091168" cy="2272526"/>
              </a:xfrm>
              <a:blipFill>
                <a:blip r:embed="rId5"/>
                <a:stretch>
                  <a:fillRect l="-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pagestyle{empty}&#10;\begin{document}&#10;&#10;\begin{align*}&#10;\begin{array}{ll}&#10;\operatorname{minimize} &amp; f_{0}(x) \\&#10;\text { subject to } &amp; f_{i}(x) \leq 0, \quad i=1, \ldots, m \\&#10;&amp; A x=b&#10;\end{array}&#10;\end{align*}&#10;&#10;\end{document}" title="IguanaTex Bitmap Display">
            <a:extLst>
              <a:ext uri="{FF2B5EF4-FFF2-40B4-BE49-F238E27FC236}">
                <a16:creationId xmlns:a16="http://schemas.microsoft.com/office/drawing/2014/main" id="{C3004376-1E08-DC97-68C9-23DC1A9079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47" y="1684756"/>
            <a:ext cx="4665981" cy="894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457151-468A-43D2-81E4-56713E4ED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179" y="3897939"/>
            <a:ext cx="4286291" cy="1348833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pagestyle{empty}&#10;\begin{document}&#10;&#10;\begin{align*}&#10;&amp; f(\theta x+(1-\theta) y)&lt;\theta f(x)+(1-\theta) f(y) \\&#10;&amp; \quad \forall \;\; 0 \leq \theta \leq 1&#10;\end{align*}&#10;&#10;\end{document}" title="IguanaTex Bitmap Display">
            <a:extLst>
              <a:ext uri="{FF2B5EF4-FFF2-40B4-BE49-F238E27FC236}">
                <a16:creationId xmlns:a16="http://schemas.microsoft.com/office/drawing/2014/main" id="{513A4B2A-8D71-F65E-F2BD-049634332F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42" y="5477611"/>
            <a:ext cx="3863340" cy="5486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E69ADB1-3C24-494C-947F-F54824D85364}"/>
              </a:ext>
            </a:extLst>
          </p:cNvPr>
          <p:cNvSpPr txBox="1"/>
          <p:nvPr/>
        </p:nvSpPr>
        <p:spPr>
          <a:xfrm>
            <a:off x="2684453" y="3497829"/>
            <a:ext cx="2695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convex function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0F71B8-9652-4C90-8716-149A9A2B8993}"/>
              </a:ext>
            </a:extLst>
          </p:cNvPr>
          <p:cNvSpPr txBox="1"/>
          <p:nvPr/>
        </p:nvSpPr>
        <p:spPr>
          <a:xfrm>
            <a:off x="7234173" y="3507454"/>
            <a:ext cx="2695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convex set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000"/>
          </a:p>
        </p:txBody>
      </p:sp>
      <p:pic>
        <p:nvPicPr>
          <p:cNvPr id="12" name="图片 11" descr="\documentclass{article}&#10;\usepackage{amsmath}&#10;\usepackage{amsfonts}&#10;\pagestyle{empty}&#10;\begin{document}&#10;&#10;\begin{align*}&#10;&amp; x_{1}, x_{2} \in C, \quad 0 \leq \theta \leq 1 \quad \\&#10;&amp; \Longrightarrow \quad \theta x_{1}+(1-\theta) x_{2} \in C&#10;\end{align*}&#10;&#10;\end{document}" title="IguanaTex Bitmap Display">
            <a:extLst>
              <a:ext uri="{FF2B5EF4-FFF2-40B4-BE49-F238E27FC236}">
                <a16:creationId xmlns:a16="http://schemas.microsoft.com/office/drawing/2014/main" id="{E49DE03D-ADB9-9743-0B8C-BF4B6F3711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16" y="5487236"/>
            <a:ext cx="2720340" cy="5715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F03622E-D92A-4C29-B7B4-7A23AD9AB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4119" y="4009556"/>
            <a:ext cx="1590653" cy="1195935"/>
          </a:xfrm>
          <a:prstGeom prst="rect">
            <a:avLst/>
          </a:prstGeom>
        </p:spPr>
      </p:pic>
      <p:sp>
        <p:nvSpPr>
          <p:cNvPr id="31" name="右大括号 30">
            <a:extLst>
              <a:ext uri="{FF2B5EF4-FFF2-40B4-BE49-F238E27FC236}">
                <a16:creationId xmlns:a16="http://schemas.microsoft.com/office/drawing/2014/main" id="{7E7880BE-13FA-4FF6-84ED-072DF2048D5F}"/>
              </a:ext>
            </a:extLst>
          </p:cNvPr>
          <p:cNvSpPr/>
          <p:nvPr/>
        </p:nvSpPr>
        <p:spPr>
          <a:xfrm>
            <a:off x="7907837" y="1662858"/>
            <a:ext cx="265176" cy="32918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6418D1DB-B8CB-4FEC-9056-D094009F1BEA}"/>
              </a:ext>
            </a:extLst>
          </p:cNvPr>
          <p:cNvSpPr/>
          <p:nvPr/>
        </p:nvSpPr>
        <p:spPr>
          <a:xfrm>
            <a:off x="7904079" y="2041433"/>
            <a:ext cx="265176" cy="54531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FEABA1F-06E9-45FD-8D73-279C8AAB7BAC}"/>
              </a:ext>
            </a:extLst>
          </p:cNvPr>
          <p:cNvSpPr txBox="1"/>
          <p:nvPr/>
        </p:nvSpPr>
        <p:spPr>
          <a:xfrm>
            <a:off x="8374245" y="1611228"/>
            <a:ext cx="2097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convex function</a:t>
            </a:r>
            <a:endParaRPr lang="zh-CN" altLang="en-US" sz="20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FFB9107-593C-4F3A-A1AD-55D912523571}"/>
              </a:ext>
            </a:extLst>
          </p:cNvPr>
          <p:cNvSpPr txBox="1"/>
          <p:nvPr/>
        </p:nvSpPr>
        <p:spPr>
          <a:xfrm>
            <a:off x="8370487" y="2114036"/>
            <a:ext cx="2695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convex set </a:t>
            </a:r>
            <a:endParaRPr lang="zh-CN" altLang="en-US" sz="20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D1FE3B-519A-48A4-AAB9-A5ECAEFD0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52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31" grpId="0" animBg="1"/>
      <p:bldP spid="33" grpId="0" animBg="1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 – Era of Big Data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53414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We are collecting and storing data at an unprecedented rate.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News articles, blog posts, videos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Purchase history, movie/book rating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Gene sequencing data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High-energy particle collider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Astronomical survey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Many valuable information in the data.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But impossible for humans to process manually…</a:t>
            </a:r>
          </a:p>
        </p:txBody>
      </p:sp>
      <p:pic>
        <p:nvPicPr>
          <p:cNvPr id="2056" name="Picture 8" descr="5 Ways to Solicit Customer Reviews on Amazon | ShippingEasy">
            <a:extLst>
              <a:ext uri="{FF2B5EF4-FFF2-40B4-BE49-F238E27FC236}">
                <a16:creationId xmlns:a16="http://schemas.microsoft.com/office/drawing/2014/main" id="{3C52113E-BEC5-4774-8862-4A4588BB4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411" b="32317"/>
          <a:stretch/>
        </p:blipFill>
        <p:spPr bwMode="auto">
          <a:xfrm>
            <a:off x="9336715" y="1906123"/>
            <a:ext cx="1022421" cy="107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12 Best Free Movie &amp; TV Show Streaming Sites in 2022">
            <a:extLst>
              <a:ext uri="{FF2B5EF4-FFF2-40B4-BE49-F238E27FC236}">
                <a16:creationId xmlns:a16="http://schemas.microsoft.com/office/drawing/2014/main" id="{72FAA5DD-2E87-4A70-A7A7-652DC402A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81" y="1934973"/>
            <a:ext cx="1948006" cy="10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uman Genome Project | History, Timeline, &amp; Facts | Britannica">
            <a:extLst>
              <a:ext uri="{FF2B5EF4-FFF2-40B4-BE49-F238E27FC236}">
                <a16:creationId xmlns:a16="http://schemas.microsoft.com/office/drawing/2014/main" id="{6E843FA3-3A2A-4E0A-86CF-F0501A86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54" y="3208830"/>
            <a:ext cx="1477098" cy="11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he unseen progress of the LHC | symmetry magazine">
            <a:extLst>
              <a:ext uri="{FF2B5EF4-FFF2-40B4-BE49-F238E27FC236}">
                <a16:creationId xmlns:a16="http://schemas.microsoft.com/office/drawing/2014/main" id="{E2E52F70-CC6D-4BA3-BDEA-C3BF42F51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188" y="3213467"/>
            <a:ext cx="1948006" cy="109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eep learning identifies head-on collisions in LHC data – Physics World">
            <a:extLst>
              <a:ext uri="{FF2B5EF4-FFF2-40B4-BE49-F238E27FC236}">
                <a16:creationId xmlns:a16="http://schemas.microsoft.com/office/drawing/2014/main" id="{6DB2C1BC-2DE4-412F-A647-26BFA373E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21720"/>
          <a:stretch/>
        </p:blipFill>
        <p:spPr bwMode="auto">
          <a:xfrm>
            <a:off x="6869704" y="3804668"/>
            <a:ext cx="1097280" cy="8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he James Webb Space Telescope with Safran on board! | Safran">
            <a:extLst>
              <a:ext uri="{FF2B5EF4-FFF2-40B4-BE49-F238E27FC236}">
                <a16:creationId xmlns:a16="http://schemas.microsoft.com/office/drawing/2014/main" id="{1D753C14-1203-4F5B-A530-9CE1D9C7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39" y="3225770"/>
            <a:ext cx="1914794" cy="107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hina Built the World's Largest Telescope. Then Came the Tourists | WIRED">
            <a:extLst>
              <a:ext uri="{FF2B5EF4-FFF2-40B4-BE49-F238E27FC236}">
                <a16:creationId xmlns:a16="http://schemas.microsoft.com/office/drawing/2014/main" id="{B37FD164-5334-4CD8-B0A8-B9CE6EF01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92" y="4545417"/>
            <a:ext cx="1408546" cy="105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23E05C4-B4ED-470F-A7E8-2F3CA243B704}"/>
              </a:ext>
            </a:extLst>
          </p:cNvPr>
          <p:cNvSpPr txBox="1"/>
          <p:nvPr/>
        </p:nvSpPr>
        <p:spPr>
          <a:xfrm>
            <a:off x="7908131" y="5631747"/>
            <a:ext cx="3445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Five hundred meter Aperture Spherical Telescope (Tianyan</a:t>
            </a:r>
            <a:r>
              <a:rPr lang="en-US" altLang="zh-CN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located in Guizhou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E6C30F-DBFB-4E0C-9E3D-FF68907A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1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Why Convex Optimization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705E45-E55F-49F4-80AE-96F0AD4F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17" y="1903088"/>
            <a:ext cx="5744050" cy="253284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FFD01FF-376B-4E79-8F06-614DE73EC89E}"/>
              </a:ext>
            </a:extLst>
          </p:cNvPr>
          <p:cNvSpPr txBox="1"/>
          <p:nvPr/>
        </p:nvSpPr>
        <p:spPr>
          <a:xfrm>
            <a:off x="735736" y="4939507"/>
            <a:ext cx="9551264" cy="1273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The geometry is “nice” for local methods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  locally optimal point of a convex problem is </a:t>
            </a:r>
            <a:r>
              <a:rPr lang="en-US" altLang="zh-CN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globally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optimal.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Many classes of convex optimization admits </a:t>
            </a:r>
            <a:r>
              <a:rPr lang="en-US" altLang="zh-CN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polynomial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time algorithms.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833DFA2-2C23-4E00-9B1E-5C663421F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96" y="1364419"/>
            <a:ext cx="1491743" cy="13998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733BD8-D168-4E38-AD4F-908DCB4D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998" y="3079280"/>
            <a:ext cx="2378140" cy="154579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60AC600-9FDE-4C01-8F51-632815DCC2E3}"/>
              </a:ext>
            </a:extLst>
          </p:cNvPr>
          <p:cNvSpPr txBox="1"/>
          <p:nvPr/>
        </p:nvSpPr>
        <p:spPr>
          <a:xfrm>
            <a:off x="10287000" y="1915767"/>
            <a:ext cx="1266660" cy="337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convex set</a:t>
            </a:r>
            <a:endParaRPr lang="zh-CN" altLang="en-US" sz="20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9C5F8D9-24AD-4B84-89A7-C5E5E377596C}"/>
              </a:ext>
            </a:extLst>
          </p:cNvPr>
          <p:cNvSpPr txBox="1"/>
          <p:nvPr/>
        </p:nvSpPr>
        <p:spPr>
          <a:xfrm>
            <a:off x="10151376" y="3667942"/>
            <a:ext cx="16364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nonconvex set</a:t>
            </a:r>
            <a:endParaRPr lang="zh-CN" altLang="en-US" sz="200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FB93F7-437A-4F0F-9D8E-CA703A55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5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2B25E2-C6D2-42B9-94A6-D1162F926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657" y="2581279"/>
            <a:ext cx="4727343" cy="18494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Why Convex Optimization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F0EDFE29-2C17-4B22-B583-82CBB0A6AB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186"/>
                <a:ext cx="8704385" cy="474097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Convergence properties are easier to established.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E.g., for a convex function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convergence rates for gradient descent (under some suitable choices of step sizes)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strongly convex function is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easier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optimization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l-GR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-strongly convex if:</a:t>
                </a: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F0EDFE29-2C17-4B22-B583-82CBB0A6AB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186"/>
                <a:ext cx="8704385" cy="4740978"/>
              </a:xfrm>
              <a:blipFill>
                <a:blip r:embed="rId5"/>
                <a:stretch>
                  <a:fillRect l="-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\documentclass{article}&#10;\usepackage{amsmath}&#10;\usepackage{amsfonts}&#10;\usepackage{xcolor}&#10;\pagestyle{empty}&#10;\begin{document}&#10;&#10;\begin{align*}&#10;f(x^{\prime}) \geq f(x)+\left\langle\nabla f(x), x^{\prime}-x\right\rangle+\frac{\mu}{2}\left\|x^{\prime}-x\right\|_{2}^{2}&#10;\end{align*}&#10;&#10;\end{document}" title="IguanaTex Bitmap Display">
            <a:extLst>
              <a:ext uri="{FF2B5EF4-FFF2-40B4-BE49-F238E27FC236}">
                <a16:creationId xmlns:a16="http://schemas.microsoft.com/office/drawing/2014/main" id="{8DC0BC6F-E5EB-9256-A114-858029FC21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740" y="5592814"/>
            <a:ext cx="4953001" cy="4572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9CDEEE-978A-49F9-9733-D1BA2A9F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15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FC67615-ECB8-4393-B139-B6FE635968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8"/>
                <a:ext cx="9284495" cy="485200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Portfolio optimization: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expected price change of asset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Σ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covariance.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Non-negative least square for regression (when regression coefficients are believe to be non-negative, e.g., due to physical constraints):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2FC67615-ECB8-4393-B139-B6FE63596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8"/>
                <a:ext cx="9284495" cy="4852003"/>
              </a:xfrm>
              <a:blipFill>
                <a:blip r:embed="rId4"/>
                <a:stretch>
                  <a:fillRect l="-525"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\documentclass{article}&#10;\usepackage{amsmath}&#10;\usepackage{amsfonts}&#10;\pagestyle{empty}&#10;\begin{document}&#10;&#10;\begin{align*}&#10;\min_x \quad &amp; x^{\top} \Sigma x \\&#10;\text{s. t. } \quad &amp; \bar{p}^{\top} x \geq r_{\min } \\&#10;&amp; \mathbf{1}^{\top} x=1, \quad x \geq 0,&#10;\end{align*}&#10;&#10;\end{document}" title="IguanaTex Bitmap Display">
            <a:extLst>
              <a:ext uri="{FF2B5EF4-FFF2-40B4-BE49-F238E27FC236}">
                <a16:creationId xmlns:a16="http://schemas.microsoft.com/office/drawing/2014/main" id="{52AC9E4A-B729-340A-D77E-C397328442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49" y="1677528"/>
            <a:ext cx="2768601" cy="121920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pagestyle{empty}&#10;\begin{document}&#10;&#10;\begin{align*}&#10;\min_x \;\; &amp; \frac{1}{2} \| y - X \beta  \|^2 \\&#10;\text{s.t.} \;\; &amp;  \beta \geq 0.&#10;\end{align*}&#10;&#10;\end{document}" title="IguanaTex Bitmap Display">
            <a:extLst>
              <a:ext uri="{FF2B5EF4-FFF2-40B4-BE49-F238E27FC236}">
                <a16:creationId xmlns:a16="http://schemas.microsoft.com/office/drawing/2014/main" id="{704A1735-E538-47DF-03DF-020E4BAD4C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06" y="4916151"/>
            <a:ext cx="1930398" cy="889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F66DF3-A966-4CAF-87EA-CC2E2D73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26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FC67615-ECB8-4393-B139-B6FE63596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9177338" cy="43240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machines (SVM) (Separable case):</a:t>
            </a:r>
          </a:p>
        </p:txBody>
      </p:sp>
      <p:pic>
        <p:nvPicPr>
          <p:cNvPr id="6" name="图片 5" descr="\documentclass{article}&#10;\usepackage{amsmath}&#10;\usepackage{amsfonts}&#10;\pagestyle{empty}&#10;\begin{document}&#10;&#10;\begin{align*}&#10;\min _{w, b} \;\; &amp; \frac{1}{2} \|w\|^{2} \\&#10;\text { s.t. } \;\; &amp; y^{(i)}(w^\top x^{(i)}+b)-1 \geq 0, \;\; i = 1, ..., n&#10;\end{align*}&#10;&#10;\end{document}" title="IguanaTex Bitmap Display">
            <a:extLst>
              <a:ext uri="{FF2B5EF4-FFF2-40B4-BE49-F238E27FC236}">
                <a16:creationId xmlns:a16="http://schemas.microsoft.com/office/drawing/2014/main" id="{2A13CBB1-0A07-2E12-765A-DCD6D633B8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53" y="1656145"/>
            <a:ext cx="4622802" cy="9651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A6A2C73-FC38-4C4B-8871-FC498CC1A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2819735"/>
            <a:ext cx="5303044" cy="346628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6E5AEE-7D83-4F0B-8FF7-32A2821A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6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Lagrange Duality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186"/>
                <a:ext cx="10515600" cy="512608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form of an optimization problem (not necessarily convex)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5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  with variable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optimal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Lagrangian: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Lagrange dual function: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186"/>
                <a:ext cx="10515600" cy="5126087"/>
              </a:xfrm>
              <a:blipFill>
                <a:blip r:embed="rId5"/>
                <a:stretch>
                  <a:fillRect l="-696" t="-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pagestyle{empty}&#10;\begin{document}&#10;&#10;\begin{align*}&#10;\min_x \quad &amp; f_{0}(x) \\&#10;\text{s.t.} \quad  &amp; f_{i}(x) \leq 0, \quad i=1, \ldots, m \\&#10;\qquad &amp; h_{i}(x)=0, \quad i=1, \ldots, p&#10;\end{align*}&#10;&#10;\end{document}" title="IguanaTex Bitmap Display">
            <a:extLst>
              <a:ext uri="{FF2B5EF4-FFF2-40B4-BE49-F238E27FC236}">
                <a16:creationId xmlns:a16="http://schemas.microsoft.com/office/drawing/2014/main" id="{3CAE7DB9-A189-6DA4-FA98-D626885912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57" y="1821417"/>
            <a:ext cx="3716021" cy="1257299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pagestyle{empty}&#10;\begin{document}&#10;&#10;\begin{align*}&#10;\mathcal{L}(x, \lambda, \nu)=f_{0}(x)+\sum_{i=1}^{m} \lambda_{i} f_{i}(x)+\sum_{i=1}^{p} \nu_{i} h_{i}(x)&#10;\end{align*}&#10;&#10;\end{document}" title="IguanaTex Bitmap Display">
            <a:extLst>
              <a:ext uri="{FF2B5EF4-FFF2-40B4-BE49-F238E27FC236}">
                <a16:creationId xmlns:a16="http://schemas.microsoft.com/office/drawing/2014/main" id="{232601EA-CE25-89C5-AC9B-FADDAF1EE1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73" y="3944218"/>
            <a:ext cx="5420360" cy="78232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pagestyle{empty}&#10;\begin{document}&#10;&#10;\begin{align*}&#10;g(\lambda, \nu) &amp;=\inf _{x} \mathcal{L}(x, \lambda, \nu) =\inf _{x}\left(f_{0}(x)+\sum_{i=1}^{m} \lambda_{i} f_{i}(x)+\sum_{i=1}^{p} \nu_{i} h_{i}(x)\right)&#10;\end{align*}&#10;&#10;\end{document}" title="IguanaTex Bitmap Display">
            <a:extLst>
              <a:ext uri="{FF2B5EF4-FFF2-40B4-BE49-F238E27FC236}">
                <a16:creationId xmlns:a16="http://schemas.microsoft.com/office/drawing/2014/main" id="{E5284F77-80BA-600A-BE52-BD45BA7A58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29" y="5291024"/>
            <a:ext cx="7061199" cy="762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A5BEF1-F660-477A-B3DC-B81D3FFF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39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Lagrange Duality </a:t>
            </a:r>
            <a:r>
              <a:rPr lang="en-US" altLang="zh-CN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(Important)</a:t>
            </a:r>
            <a:endParaRPr lang="zh-CN" altLang="en-US" sz="360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186"/>
                <a:ext cx="10515600" cy="512608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Lagrange dual function: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concave, can be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−∞</m:t>
                    </m:r>
                  </m:oMath>
                </a14:m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lower bound property: if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  <m:r>
                      <a:rPr lang="en-US" altLang="zh-CN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)≤</m:t>
                    </m:r>
                    <m:sSup>
                      <m:sSupPr>
                        <m:ctrlPr>
                          <a:rPr lang="en-US" altLang="zh-CN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Proof: If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feasible and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  Choose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gives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186"/>
                <a:ext cx="10515600" cy="5126087"/>
              </a:xfrm>
              <a:blipFill>
                <a:blip r:embed="rId5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pagestyle{empty}&#10;\begin{document}&#10;&#10;\begin{align*}&#10;g(\lambda, \nu) &amp;=\inf _{x} \mathcal{L}(x, \lambda, \nu) =\inf _{x}\left(f_{0}(x)+\sum_{i=1}^{m} \lambda_{i} f_{i}(x)+\sum_{i=1}^{p} \nu_{i} h_{i}(x)\right)&#10;\end{align*}&#10;&#10;\end{document}" title="IguanaTex Bitmap Display">
            <a:extLst>
              <a:ext uri="{FF2B5EF4-FFF2-40B4-BE49-F238E27FC236}">
                <a16:creationId xmlns:a16="http://schemas.microsoft.com/office/drawing/2014/main" id="{E460E36A-1740-3EF1-8778-977FA1EC97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55" y="1720101"/>
            <a:ext cx="7767320" cy="838200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pagestyle{empty}&#10;\begin{document}&#10;&#10;\begin{align*}&#10;f_{0}(\tilde{x}) \geq \mathcal{L}(\tilde{x}, \lambda, \nu) \geq \inf _{x} \mathcal{L}(x, \lambda, \nu)=g(\lambda, \nu)&#10;\end{align*}&#10;&#10;\end{document}" title="IguanaTex Bitmap Display">
            <a:extLst>
              <a:ext uri="{FF2B5EF4-FFF2-40B4-BE49-F238E27FC236}">
                <a16:creationId xmlns:a16="http://schemas.microsoft.com/office/drawing/2014/main" id="{826B73B8-86D0-3F0A-8420-E1F6F2B9D3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58" y="4823576"/>
            <a:ext cx="5168899" cy="39116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pagestyle{empty}&#10;\begin{document}&#10;&#10;\begin{align*}&#10;&amp; \quad \quad \text{Primal:} \\&#10;\min_x \quad &amp; f_{0}(x) \\&#10;\text{s.t.} \quad  &amp; f_{i}(x) \leq 0, \quad i=1, ..., m \\&#10;\qquad &amp; h_{i}(x)=0, \quad i=1, ..., p&#10;\end{align*}&#10;&#10;\end{document}" title="IguanaTex Bitmap Display">
            <a:extLst>
              <a:ext uri="{FF2B5EF4-FFF2-40B4-BE49-F238E27FC236}">
                <a16:creationId xmlns:a16="http://schemas.microsoft.com/office/drawing/2014/main" id="{4D7B918F-5042-2738-751B-BFF72FF8D2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52" y="2686541"/>
            <a:ext cx="2600962" cy="11988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26" name="Picture 2" descr="Support Vector Machines for Beginners - Duality Problem">
            <a:extLst>
              <a:ext uri="{FF2B5EF4-FFF2-40B4-BE49-F238E27FC236}">
                <a16:creationId xmlns:a16="http://schemas.microsoft.com/office/drawing/2014/main" id="{234F9156-6D48-4824-8E76-7B281CB83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085" y="3429000"/>
            <a:ext cx="1551483" cy="250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130F7A-DB91-4AF6-B2F8-BED8ED37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97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Dual Problem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02564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Lagrange dual problem: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concave, the dual problem is a convex optimization problem.</a:t>
                </a: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optimal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provides the best lower bound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Comments: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Reformulating the primal can be useful when the dual is difficult to derive, or uninteresting.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Something to try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Introduce new variables and equality constraints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Transform the objective or the constraint functions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025644"/>
              </a:xfrm>
              <a:blipFill>
                <a:blip r:embed="rId6"/>
                <a:stretch>
                  <a:fillRect l="-724" r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pagestyle{empty}&#10;\begin{document}&#10;&#10;\begin{align*}&#10;\max \quad g(\lambda, \nu) \\&#10;\text{s.t.} \quad \lambda \geq 0&#10;\end{align*}&#10;&#10;\end{document}" title="IguanaTex Bitmap Display">
            <a:extLst>
              <a:ext uri="{FF2B5EF4-FFF2-40B4-BE49-F238E27FC236}">
                <a16:creationId xmlns:a16="http://schemas.microsoft.com/office/drawing/2014/main" id="{B9233E3A-3FA4-27DE-376B-5CBCE6E4F6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05" y="1736716"/>
            <a:ext cx="1620520" cy="67056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pagestyle{empty}&#10;\begin{document}&#10;&#10;\begin{align*}&#10;&amp; \qquad \quad \text{Primal:} \\&#10;\min_x \quad &amp; f_{0}(x) \\&#10;\text{s.t.} \quad  &amp; f_{i}(x) \leq 0, \quad i=1, \ldots, m \\&#10;\qquad &amp; h_{i}(x)=0, \quad i=1, \ldots, p&#10;\end{align*}&#10;&#10;\end{document}" title="IguanaTex Bitmap Display">
            <a:extLst>
              <a:ext uri="{FF2B5EF4-FFF2-40B4-BE49-F238E27FC236}">
                <a16:creationId xmlns:a16="http://schemas.microsoft.com/office/drawing/2014/main" id="{89DD256E-DEBF-7192-FC3D-E68F37F0AE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8" y="1151468"/>
            <a:ext cx="3040381" cy="13487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961376-11A1-4B44-BE16-F21D6AA6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26" name="图片 25" descr="\documentclass{article}&#10;\usepackage{amsmath}&#10;\usepackage{amsfonts}&#10;\usepackage{xcolor}&#10;\pagestyle{empty}&#10;\begin{document}&#10;&#10;\begin{align*}&#10;\textstyle \min_x \; f(x) + g(Ax) \;\; \Leftrightarrow&#10;\end{align*}&#10;&#10;\end{document}" title="IguanaTex Bitmap Display">
            <a:extLst>
              <a:ext uri="{FF2B5EF4-FFF2-40B4-BE49-F238E27FC236}">
                <a16:creationId xmlns:a16="http://schemas.microsoft.com/office/drawing/2014/main" id="{A0A1B335-EDD7-4EFA-1B6F-74F56EDF45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01" y="5694809"/>
            <a:ext cx="2590800" cy="254000"/>
          </a:xfrm>
          <a:prstGeom prst="rect">
            <a:avLst/>
          </a:prstGeom>
        </p:spPr>
      </p:pic>
      <p:pic>
        <p:nvPicPr>
          <p:cNvPr id="28" name="图片 27" descr="\documentclass{article}&#10;\usepackage{amsmath}&#10;\usepackage{amsfonts}&#10;\usepackage{xcolor}&#10;\pagestyle{empty}&#10;\begin{document}&#10;&#10;\begin{align*}&#10;\textstyle \min_{x,z} \;  f(x) + g(z) \;\; \; \text{s.t.} \;\; &amp; Ax - z = 0&#10;\end{align*}&#10;&#10;\end{document}" title="IguanaTex Bitmap Display">
            <a:extLst>
              <a:ext uri="{FF2B5EF4-FFF2-40B4-BE49-F238E27FC236}">
                <a16:creationId xmlns:a16="http://schemas.microsoft.com/office/drawing/2014/main" id="{002B9032-DBFC-BDEF-9BB5-B35AF8CD74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61" y="5682109"/>
            <a:ext cx="3987799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Convex Conjugate </a:t>
            </a:r>
            <a:r>
              <a:rPr lang="en-US" altLang="zh-CN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  <a:endParaRPr lang="zh-CN" altLang="en-US" sz="360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4065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Appear naturally when computing the Lagrange dual of convex problem.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the (convex) conjugate of a function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is convex even if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not.</a:t>
                </a:r>
              </a:p>
              <a:p>
                <a:pPr>
                  <a:lnSpc>
                    <a:spcPct val="20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Derivation of dual can be simplified if conjugate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known.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406547"/>
              </a:xfrm>
              <a:blipFill>
                <a:blip r:embed="rId5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pagestyle{empty}&#10;\begin{document}&#10;&#10;\begin{align*}&#10;f^{*}(y)=\sup _{x \in \operatorname{dom} f}\left(y^{\top} x-f(x)\right)&#10;\end{align*}&#10;&#10;\end{document}" title="IguanaTex Bitmap Display">
            <a:extLst>
              <a:ext uri="{FF2B5EF4-FFF2-40B4-BE49-F238E27FC236}">
                <a16:creationId xmlns:a16="http://schemas.microsoft.com/office/drawing/2014/main" id="{0E60D74A-DDE8-4E98-4A7B-37EA16C9D5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53" y="2321088"/>
            <a:ext cx="3520439" cy="5308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9DBDC0-7837-43D8-97BE-35F16C9D4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9692" y="1773791"/>
            <a:ext cx="2283443" cy="1958185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pagestyle{empty}&#10;\begin{document}&#10;&#10;\begin{align*}&#10;\min_x \quad &amp; f_{0}(x) \\&#10;\text{s.t.} \quad &amp; A x \leq b \\&#10;            &amp; C x=d&#10;\end{align*}&#10;&#10;\end{document}" title="IguanaTex Bitmap Display">
            <a:extLst>
              <a:ext uri="{FF2B5EF4-FFF2-40B4-BE49-F238E27FC236}">
                <a16:creationId xmlns:a16="http://schemas.microsoft.com/office/drawing/2014/main" id="{92C0D7A6-0DC1-67DE-E5AC-951B3DB66FD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67" y="4261751"/>
            <a:ext cx="1498600" cy="10668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pagestyle{empty}&#10;\begin{document}&#10;&#10;\begin{align*}&#10;g(\lambda, \nu) &amp; = \inf_{x} \big( f_0(x) + \lambda^\top (Ax - b) + \nu^\top (Cx - d) \big) \\&#10;&amp; = \inf_{x} \big( f_0(x) + (\lambda^\top A + \nu^\top C)x \big) - \lambda^\top b - \nu^\top d \\&#10;&amp; = -f_0^*(-A^\top \lambda - C^\top \nu) - \lambda^\top b - \nu^\top d&#10;\end{align*}&#10;&#10;\end{document}" title="IguanaTex Bitmap Display">
            <a:extLst>
              <a:ext uri="{FF2B5EF4-FFF2-40B4-BE49-F238E27FC236}">
                <a16:creationId xmlns:a16="http://schemas.microsoft.com/office/drawing/2014/main" id="{F650FC7E-AC22-985C-D131-86EC233005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634" y="4201837"/>
            <a:ext cx="5689601" cy="13208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D10797F-1B8F-477B-A92E-5F0D9B015B0C}"/>
              </a:ext>
            </a:extLst>
          </p:cNvPr>
          <p:cNvSpPr txBox="1"/>
          <p:nvPr/>
        </p:nvSpPr>
        <p:spPr>
          <a:xfrm>
            <a:off x="3814229" y="3648280"/>
            <a:ext cx="19688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Dual function: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2C6BEE-A6F2-4966-8FAE-96913764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078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Dual Problem – Example of QP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186"/>
                <a:ext cx="7294581" cy="485591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Primal: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2000"/>
                  </a:spcBef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Lagrangian: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2000"/>
                  </a:spcBef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Lagrange dual function: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2000"/>
                  </a:spcBef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Dual problem: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An unconstrained quadratic programming.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Much simpler than the primal if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186"/>
                <a:ext cx="7294581" cy="4855915"/>
              </a:xfrm>
              <a:blipFill>
                <a:blip r:embed="rId6"/>
                <a:stretch>
                  <a:fillRect l="-1043" t="-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pagestyle{empty}&#10;\begin{document}&#10;&#10;\begin{align*}&#10;\min_{x \in \mathbb{R}^n} \;\; &amp; f(x) = \frac{1}{2} \sum_{i=1}^{n} x_i^2 = \frac{1}{2} x^\top x \\&#10;\text{s.t.} \;\; &amp; A_k^\top x = b_k, \quad k = 1,2...,m&#10;\end{align*}&#10;&#10;\end{document}" title="IguanaTex Bitmap Display">
            <a:extLst>
              <a:ext uri="{FF2B5EF4-FFF2-40B4-BE49-F238E27FC236}">
                <a16:creationId xmlns:a16="http://schemas.microsoft.com/office/drawing/2014/main" id="{93A7D9C5-2568-9D47-3074-1C51E750E2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1265186"/>
            <a:ext cx="3799839" cy="122936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pagestyle{empty}&#10;\begin{document}&#10;&#10;\begin{align*}&#10;\mathcal{L}(x, \nu) = \frac{1}{2} x^\top x + \nu^\top (Ax-b), \quad \nu \in \mathbb{R}^m&#10;\end{align*}&#10;&#10;\end{document}" title="IguanaTex Bitmap Display">
            <a:extLst>
              <a:ext uri="{FF2B5EF4-FFF2-40B4-BE49-F238E27FC236}">
                <a16:creationId xmlns:a16="http://schemas.microsoft.com/office/drawing/2014/main" id="{EED2A57E-CD10-3E69-DE78-88C8271F8A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67" y="2838768"/>
            <a:ext cx="4945380" cy="5588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pagestyle{empty}&#10;\begin{document}&#10;&#10;\begin{align*}&#10;g(\nu) &amp; = \inf_x \mathcal{L}(x, \nu) = -\frac{1}{2} \nu^\top (AA^\top) \nu - \nu^\top b.&#10;\end{align*}&#10;&#10;\end{document}" title="IguanaTex Bitmap Display">
            <a:extLst>
              <a:ext uri="{FF2B5EF4-FFF2-40B4-BE49-F238E27FC236}">
                <a16:creationId xmlns:a16="http://schemas.microsoft.com/office/drawing/2014/main" id="{C316A8AA-320A-0698-B317-D8778643250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87" y="3580430"/>
            <a:ext cx="5085079" cy="5588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pagestyle{empty}&#10;\begin{document}&#10;&#10;\begin{align*}&#10;\max_{\nu \in \mathbb{R}^m} \;\; g(\nu)&#10;\end{align*}&#10;&#10;\end{document}" title="IguanaTex Bitmap Display">
            <a:extLst>
              <a:ext uri="{FF2B5EF4-FFF2-40B4-BE49-F238E27FC236}">
                <a16:creationId xmlns:a16="http://schemas.microsoft.com/office/drawing/2014/main" id="{BCA9BA25-FACF-A0DB-8D5F-F7A3E7ECB48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33" y="4485535"/>
            <a:ext cx="1285240" cy="4191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73202C-EB2F-4B44-A975-DA6002E9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0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Dual Problem – Example of SVM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186"/>
                <a:ext cx="10718800" cy="537691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Primal: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Lagrangian: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Lagrange dual function: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Dual problem: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Simpler than the primal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Easier to incorporate the features by using the Kernel method.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186"/>
                <a:ext cx="10718800" cy="5376914"/>
              </a:xfrm>
              <a:blipFill>
                <a:blip r:embed="rId6"/>
                <a:stretch>
                  <a:fillRect l="-710" t="-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\documentclass{article}&#10;\usepackage{amsmath}&#10;\usepackage{amsfonts}&#10;\pagestyle{empty}&#10;\begin{document}&#10;&#10;\begin{align*}&#10;\mathcal{L}(w, b, \alpha) = \frac{1}{2} \| w \|^2 - \sum_{i=1}^{n} \alpha^i \big[ y^{(i)}(w^\top x^{(i)}+b)-1 \big], \quad \alpha_i \geq 0&#10;\end{align*}&#10;&#10;\end{document}" title="IguanaTex Bitmap Display">
            <a:extLst>
              <a:ext uri="{FF2B5EF4-FFF2-40B4-BE49-F238E27FC236}">
                <a16:creationId xmlns:a16="http://schemas.microsoft.com/office/drawing/2014/main" id="{BB4F0535-D140-015D-E6D9-736B6F3120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011" y="2498701"/>
            <a:ext cx="6553197" cy="711200"/>
          </a:xfrm>
          <a:prstGeom prst="rect">
            <a:avLst/>
          </a:prstGeom>
        </p:spPr>
      </p:pic>
      <p:pic>
        <p:nvPicPr>
          <p:cNvPr id="13" name="图片 12" descr="\documentclass{article}&#10;\usepackage{amsmath}&#10;\usepackage{amsfonts}&#10;\pagestyle{empty}&#10;\begin{document}&#10;&#10;\begin{align*}&#10;g(\alpha) &amp; = \inf_{w, b} \mathcal{L}(w, b, \alpha) = \sum_{i=1}^{n} \alpha_{i}-\frac{1}{2} \sum_{i, j=1}^{n} y^{(i)} y^{(j)} \alpha_{i} \alpha_{j}\big(x^{(i)}\big)^{\top} x^{(j)}&#10;\end{align*}&#10;&#10;\end{document}" title="IguanaTex Bitmap Display">
            <a:extLst>
              <a:ext uri="{FF2B5EF4-FFF2-40B4-BE49-F238E27FC236}">
                <a16:creationId xmlns:a16="http://schemas.microsoft.com/office/drawing/2014/main" id="{76B32698-6CD0-2946-334A-DC8AD3BB5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15" y="3301776"/>
            <a:ext cx="6756399" cy="736600"/>
          </a:xfrm>
          <a:prstGeom prst="rect">
            <a:avLst/>
          </a:prstGeom>
        </p:spPr>
      </p:pic>
      <p:pic>
        <p:nvPicPr>
          <p:cNvPr id="15" name="图片 14" descr="\documentclass{article}&#10;\usepackage{amsmath}&#10;\usepackage{amsfonts}&#10;\pagestyle{empty}&#10;\begin{document}&#10;&#10;\begin{align*}&#10;\max_{\alpha \in \mathbb{R}^n} \;\; &amp; g(\alpha) \\&#10;\text{s.t.} \;\; &amp; \sum_i \alpha_i y^{(i)} = 0, \;\; \alpha_i \geq 0, \quad i = 1, ..., n&#10;\end{align*}&#10;&#10;\end{document}" title="IguanaTex Bitmap Display">
            <a:extLst>
              <a:ext uri="{FF2B5EF4-FFF2-40B4-BE49-F238E27FC236}">
                <a16:creationId xmlns:a16="http://schemas.microsoft.com/office/drawing/2014/main" id="{166610A0-CF7E-47FB-1A95-1213D468A6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68" y="4324221"/>
            <a:ext cx="4648205" cy="1066801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pagestyle{empty}&#10;\begin{document}&#10;&#10;\begin{align*}&#10;\min _{(w, b) \in \mathbb{R}^{d+1} } \;\; &amp; \|w\|^{2} / 2 \\&#10;\text { s.t. } \;\; &amp; y^{(i)}(w^\top x^{(i)}+b)-1 \geq 0 \quad, i = 1, 2, ..., n&#10;\end{align*}&#10;&#10;\end{document}" title="IguanaTex Bitmap Display">
            <a:extLst>
              <a:ext uri="{FF2B5EF4-FFF2-40B4-BE49-F238E27FC236}">
                <a16:creationId xmlns:a16="http://schemas.microsoft.com/office/drawing/2014/main" id="{B4911B66-CB2F-4F18-B729-66F0D9F71C5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01" y="1330262"/>
            <a:ext cx="5537207" cy="88899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8154D-9D80-4943-B47C-220B072A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Picture 2" descr="Machine Learning Algorithms: Which One to Choose for Your Problem ...">
            <a:extLst>
              <a:ext uri="{FF2B5EF4-FFF2-40B4-BE49-F238E27FC236}">
                <a16:creationId xmlns:a16="http://schemas.microsoft.com/office/drawing/2014/main" id="{E16C6B9D-09B7-D928-D6E3-ABAB3722F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24181"/>
            <a:ext cx="2509047" cy="179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14E110-205D-479E-8D2B-080531EC9DA3}"/>
              </a:ext>
            </a:extLst>
          </p:cNvPr>
          <p:cNvSpPr txBox="1"/>
          <p:nvPr/>
        </p:nvSpPr>
        <p:spPr>
          <a:xfrm>
            <a:off x="11057301" y="1275474"/>
            <a:ext cx="548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😃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63293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 – Era of Big Data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9147047" cy="534140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Need techniques to recognize patterns automatically.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Example of gravitational wave detection: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Template matching of patterns to detect the signal.</a:t>
            </a:r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For more complex tasks and bigger data sets, </a:t>
            </a:r>
            <a:r>
              <a:rPr lang="en-US" altLang="zh-CN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methods are very useful to </a:t>
            </a:r>
            <a:r>
              <a:rPr lang="en-US" altLang="zh-CN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patterns in data and make predictions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LIGO Scientific Collaboration - The science of LSC research">
            <a:extLst>
              <a:ext uri="{FF2B5EF4-FFF2-40B4-BE49-F238E27FC236}">
                <a16:creationId xmlns:a16="http://schemas.microsoft.com/office/drawing/2014/main" id="{5A637A4D-225F-4725-ABBD-5A4E65AB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627" y="2124936"/>
            <a:ext cx="2623465" cy="277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new frontier of gravitational waves | Nature">
            <a:extLst>
              <a:ext uri="{FF2B5EF4-FFF2-40B4-BE49-F238E27FC236}">
                <a16:creationId xmlns:a16="http://schemas.microsoft.com/office/drawing/2014/main" id="{C0766A39-0D8A-461D-91A2-FD1C7A62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60" y="2256964"/>
            <a:ext cx="2951263" cy="244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DF9704-7821-4068-A4C6-E8AB81D6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65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Weak and Strong Duality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186"/>
                <a:ext cx="10515600" cy="486468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Weak duality:</a:t>
                </a:r>
                <a:r>
                  <a:rPr lang="en-US" altLang="zh-CN" sz="2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 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always holds (for convex and nonconvex problems).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can be used to find nontrivial lower bounds for difficult problems.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Strong duality:</a:t>
                </a:r>
                <a:r>
                  <a:rPr lang="en-US" altLang="zh-CN" sz="2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does not hold in general, but usually holds for convex problems.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linear programming, it holds when there exists a finite feasible solution in the primal.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general convex problems, conditions that ensures strong duality are called </a:t>
                </a:r>
                <a:r>
                  <a:rPr lang="en-US" altLang="zh-CN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constraint qualifications.</a:t>
                </a: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186"/>
                <a:ext cx="10515600" cy="4864681"/>
              </a:xfrm>
              <a:blipFill>
                <a:blip r:embed="rId2"/>
                <a:stretch>
                  <a:fillRect l="-724" t="-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5CFBB7-B1E0-419E-8D45-582AF035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0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Slater’s Constraint Qualification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186"/>
                <a:ext cx="10515600" cy="509116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</a:t>
                </a:r>
                <a:r>
                  <a:rPr lang="en-US" altLang="zh-CN" sz="22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convex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strong duality holds if it is strictly feasible, i.e.,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𝒟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domain of the primal problem.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It also guarantees that the dual optimum is attained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&gt;−∞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 there exist many other types of constraint qualifications.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186"/>
                <a:ext cx="10515600" cy="5091164"/>
              </a:xfrm>
              <a:blipFill>
                <a:blip r:embed="rId4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pagestyle{empty}&#10;\begin{document}&#10;&#10;\begin{align*}&#10;\begin{array}{ll}&#10;\operatorname{minimize} &amp; f_{0}(x) \\&#10;\text { subject to } &amp; f_{i}(x) \leq 0, \quad i=1, \ldots, m \\&#10;&amp; A x=b&#10;\end{array}&#10;\end{align*}&#10;&#10;\end{document}" title="IguanaTex Bitmap Display">
            <a:extLst>
              <a:ext uri="{FF2B5EF4-FFF2-40B4-BE49-F238E27FC236}">
                <a16:creationId xmlns:a16="http://schemas.microsoft.com/office/drawing/2014/main" id="{EDC48FAA-B6CE-705B-381A-5CFBA69FB9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90" y="1858107"/>
            <a:ext cx="4665981" cy="89408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pagestyle{empty}&#10;\begin{document}&#10;&#10;\begin{align*}&#10;\exists x' \in \mathbf{int} \mathcal{D} : \quad &amp; f_{i}(x')&lt;0, \quad i=1, \ldots, m, \\&#10;&amp; A x'=b&#10;\end{align*}&#10;&#10;\end{document}" title="IguanaTex Bitmap Display">
            <a:extLst>
              <a:ext uri="{FF2B5EF4-FFF2-40B4-BE49-F238E27FC236}">
                <a16:creationId xmlns:a16="http://schemas.microsoft.com/office/drawing/2014/main" id="{5DC5FCC2-4CF2-A8A1-0621-697106B54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10" y="3537857"/>
            <a:ext cx="4889500" cy="64261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B36DE0-49A7-41FA-81DD-347FB61F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82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Complementary Slackness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186"/>
            <a:ext cx="10515600" cy="52276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3E1C19-7A43-4C5F-913F-B496698E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14" name="图片 13" descr="\documentclass{article}&#10;\usepackage{amsmath}&#10;\usepackage{amsfonts}&#10;\pagestyle{empty}&#10;\begin{document}&#10;&#10;\begin{align*}&#10;&amp; \qquad \quad \text{Primal:} \\&#10;\min_x \quad &amp; f_{0}(x) \\&#10;\text{s.t.} \quad  &amp; f_{i}(x) \leq 0, \quad i=1, \ldots, m \\&#10;\qquad &amp; h_{i}(x)=0, \quad i=1, \ldots, p&#10;\end{align*}&#10;&#10;\end{document}" title="IguanaTex Bitmap Display">
            <a:extLst>
              <a:ext uri="{FF2B5EF4-FFF2-40B4-BE49-F238E27FC236}">
                <a16:creationId xmlns:a16="http://schemas.microsoft.com/office/drawing/2014/main" id="{07AE52D6-7FA2-4E8D-EBDF-4F86AF4A19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199" y="636580"/>
            <a:ext cx="2702560" cy="11988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 1">
                <a:extLst>
                  <a:ext uri="{FF2B5EF4-FFF2-40B4-BE49-F238E27FC236}">
                    <a16:creationId xmlns:a16="http://schemas.microsoft.com/office/drawing/2014/main" id="{7B34E8F3-EDCF-B533-0F2C-6E82D09C9B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4162" y="1151468"/>
                <a:ext cx="7247021" cy="1043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strong duality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holds,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primal optimal,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𝜈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dual optimal (hence dual feasible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then</a:t>
                </a:r>
              </a:p>
            </p:txBody>
          </p:sp>
        </mc:Choice>
        <mc:Fallback xmlns="">
          <p:sp>
            <p:nvSpPr>
              <p:cNvPr id="10" name="内容占位符 2 1">
                <a:extLst>
                  <a:ext uri="{FF2B5EF4-FFF2-40B4-BE49-F238E27FC236}">
                    <a16:creationId xmlns:a16="http://schemas.microsoft.com/office/drawing/2014/main" id="{7B34E8F3-EDCF-B533-0F2C-6E82D09C9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2" y="1151468"/>
                <a:ext cx="7247021" cy="1043092"/>
              </a:xfrm>
              <a:prstGeom prst="rect">
                <a:avLst/>
              </a:prstGeom>
              <a:blipFill>
                <a:blip r:embed="rId8"/>
                <a:stretch>
                  <a:fillRect l="-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图片 58" descr="\documentclass{article}&#10;\usepackage{amsmath}&#10;\usepackage{amsfonts}&#10;\usepackage{amssymb}&#10;\usepackage{xcolor}&#10;\usepackage{setspace}&#10;\pagestyle{empty}&#10;\begin{document}&#10;&#10;\begin{align*}&#10;f_{0}(x^{*} ) = g(\lambda^{*},\nu^{*}) &amp; = \operatorname*{inf}_{x\in \mathcal{D}}\; \bigg(f_{0}(x)+ \sum_{i=1}^{m}\lambda_{i}^{*}f_{i}(x) + \sum_{i=1}^{p}\nu_{i}^{*}h_{i}(x) \bigg)  \quad \textcolor{blue}{ \big( \text{2nd Eq by definition of } g(\lambda, \nu) \big) } \\&#10;&amp; \leq f_{0}(x^*)+ \sum_{i=1}^{m}\lambda_{i}^{*}f_{i}(x^*) + \sum_{i=1}^{p}\nu_{i}^{*}h_{i}(x^*) \qquad \textcolor{blue}{ \big( \operatorname*{inf}_{x} \mathcal{L}(x, \lambda^*, \nu^*) \leq \mathcal{L}(x^*, \lambda^*, \nu^*) \big)  }\\&#10;&amp; \leq f_0(x^*) \qquad \quad  \textcolor{blue}{ \big( \lambda_i^* f_i(x^*) \leq 0, \;\; h_i(x^*) = 0 \big) }&#10;\end{align*}&#10;&#10;\end{document}&#10;" title="IguanaTex Bitmap Display">
            <a:extLst>
              <a:ext uri="{FF2B5EF4-FFF2-40B4-BE49-F238E27FC236}">
                <a16:creationId xmlns:a16="http://schemas.microsoft.com/office/drawing/2014/main" id="{C9FA0530-E8B1-528F-4ACE-5E04678958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2" y="2052772"/>
            <a:ext cx="10693400" cy="200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内容占位符 2 2">
                <a:extLst>
                  <a:ext uri="{FF2B5EF4-FFF2-40B4-BE49-F238E27FC236}">
                    <a16:creationId xmlns:a16="http://schemas.microsoft.com/office/drawing/2014/main" id="{62944C52-8B28-E8F4-6936-C9D023EA49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4162" y="4421545"/>
                <a:ext cx="6571506" cy="18251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Hence, the two inequalities hold with equality and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primal optimum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minimizes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complementary slackness condition is satisfied: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内容占位符 2 2">
                <a:extLst>
                  <a:ext uri="{FF2B5EF4-FFF2-40B4-BE49-F238E27FC236}">
                    <a16:creationId xmlns:a16="http://schemas.microsoft.com/office/drawing/2014/main" id="{62944C52-8B28-E8F4-6936-C9D023EA4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2" y="4421545"/>
                <a:ext cx="6571506" cy="1825143"/>
              </a:xfrm>
              <a:prstGeom prst="rect">
                <a:avLst/>
              </a:prstGeom>
              <a:blipFill>
                <a:blip r:embed="rId10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图片 44" descr="\documentclass{article}&#10;\usepackage{amsmath}&#10;\usepackage{amsfonts}&#10;\usepackage{amssymb}&#10;\usepackage{xcolor}&#10;\usepackage{setspace}&#10;\pagestyle{empty}&#10;\begin{document}&#10;&#10;\begin{align*}&#10;\mathcal{L}(x, \lambda^*, \nu^*)&#10;\end{align*}&#10;&#10;\end{document}&#10;" title="IguanaTex Bitmap Display">
            <a:extLst>
              <a:ext uri="{FF2B5EF4-FFF2-40B4-BE49-F238E27FC236}">
                <a16:creationId xmlns:a16="http://schemas.microsoft.com/office/drawing/2014/main" id="{8A8571D2-A291-AFBA-2DCE-A2ECB7E7DE2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36" y="4989389"/>
            <a:ext cx="1244600" cy="254000"/>
          </a:xfrm>
          <a:prstGeom prst="rect">
            <a:avLst/>
          </a:prstGeom>
        </p:spPr>
      </p:pic>
      <p:pic>
        <p:nvPicPr>
          <p:cNvPr id="53" name="图片 52" descr="\documentclass{article}&#10;\usepackage{amsmath}&#10;\usepackage{amsfonts}&#10;\usepackage{amssymb}&#10;\usepackage{xcolor}&#10;\usepackage{setspace}&#10;\pagestyle{empty}&#10;\begin{document}&#10;&#10;\begin{align*}&#10;\lambda_i^* f_i(x^*) = 0 \quad \text{ for } i = 1,2,...,m&#10;\end{align*}&#10;&#10;\end{document}&#10;" title="IguanaTex Bitmap Display">
            <a:extLst>
              <a:ext uri="{FF2B5EF4-FFF2-40B4-BE49-F238E27FC236}">
                <a16:creationId xmlns:a16="http://schemas.microsoft.com/office/drawing/2014/main" id="{BC91C6DC-FA9D-D4A7-C97C-A3B1BCD696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613" y="5441043"/>
            <a:ext cx="3556000" cy="254000"/>
          </a:xfrm>
          <a:prstGeom prst="rect">
            <a:avLst/>
          </a:prstGeom>
        </p:spPr>
      </p:pic>
      <p:pic>
        <p:nvPicPr>
          <p:cNvPr id="57" name="图片 56" descr="\documentclass{article}&#10;\usepackage{amsmath}&#10;\usepackage{amsfonts}&#10;\usepackage{amssymb}&#10;\usepackage{xcolor}&#10;\usepackage{setspace}&#10;\pagestyle{empty}&#10;\begin{document}&#10;&#10;\begin{align*}&#10;\lambda_{i}^{*}&gt;0 \;\; \Rightarrow \;\; f_{i}(x^{*})=0, \quad \;\; f_{i}(x^{*})&lt;0 \;\; \Rightarrow \;\; \lambda_{i}^{*}=0 &#10;\end{align*}&#10;&#10;\end{document}&#10;" title="IguanaTex Bitmap Display">
            <a:extLst>
              <a:ext uri="{FF2B5EF4-FFF2-40B4-BE49-F238E27FC236}">
                <a16:creationId xmlns:a16="http://schemas.microsoft.com/office/drawing/2014/main" id="{CA1DBDE8-3B9A-AB6A-AF60-CF7CE570EF5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78" y="5867772"/>
            <a:ext cx="5597640" cy="2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0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Karush-Kuhn-Tucker (KKT) Conditions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186"/>
            <a:ext cx="10515600" cy="522768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27C969-35B9-4C88-9F06-17D96C81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79" y="1486149"/>
            <a:ext cx="7823189" cy="4527463"/>
          </a:xfrm>
          <a:prstGeom prst="rect">
            <a:avLst/>
          </a:prstGeom>
        </p:spPr>
      </p:pic>
      <p:sp>
        <p:nvSpPr>
          <p:cNvPr id="8" name="右大括号 7">
            <a:extLst>
              <a:ext uri="{FF2B5EF4-FFF2-40B4-BE49-F238E27FC236}">
                <a16:creationId xmlns:a16="http://schemas.microsoft.com/office/drawing/2014/main" id="{DC890FDD-C058-411C-961E-8A349A9C78B6}"/>
              </a:ext>
            </a:extLst>
          </p:cNvPr>
          <p:cNvSpPr/>
          <p:nvPr/>
        </p:nvSpPr>
        <p:spPr>
          <a:xfrm>
            <a:off x="8621812" y="5298086"/>
            <a:ext cx="208836" cy="5894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CADEC7-6BBA-4524-A2C7-9782F5498F75}"/>
              </a:ext>
            </a:extLst>
          </p:cNvPr>
          <p:cNvSpPr txBox="1"/>
          <p:nvPr/>
        </p:nvSpPr>
        <p:spPr>
          <a:xfrm>
            <a:off x="9090129" y="3749880"/>
            <a:ext cx="2596961" cy="239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Furthermore, if the problem is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duality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holds (e.g., by Slater’s), then KKT is the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 and sufficient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condition for optimality.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4B8901-0949-4BA2-B945-1E1C9C0B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6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KKT Conditions – The Picture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\documentclass{article}&#10;\usepackage{amsmath}&#10;\usepackage{amsfonts}&#10;\pagestyle{empty}&#10;\begin{document}&#10;&#10;\begin{align*}&#10;\min_x \quad &amp; f_{0}(x) \\&#10;\text{s.t.} \quad  &amp; f_{i}(x) \leq 0, \quad i=1, \ldots, m \\&#10;\qquad &amp; h_{i}(x)=0, \quad i=1, \ldots, p&#10;\end{align*}&#10;&#10;\end{document}" title="IguanaTex Bitmap Display">
            <a:extLst>
              <a:ext uri="{FF2B5EF4-FFF2-40B4-BE49-F238E27FC236}">
                <a16:creationId xmlns:a16="http://schemas.microsoft.com/office/drawing/2014/main" id="{163C4C5F-7E19-753D-D9A2-BA8747A58A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94" y="1367028"/>
            <a:ext cx="3040381" cy="1028700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pagestyle{empty}&#10;\begin{document}&#10;&#10;\begin{align*}&#10;f_{i}(\tilde{x}) &amp; \leq 0, \quad i=1, \ldots, m \\&#10;h_{i}(\tilde{x}) &amp;=0, \quad i=1, \ldots, p \\&#10;\tilde{\lambda}_{i} &amp; \geq 0, \quad i=1, \ldots, m \\&#10;\tilde{\lambda}_{i} f_{i}(\tilde{x}) &amp;=0, \quad i=1, \ldots, m \\&#10;\nabla f_{0}(\tilde{x}) &amp; +\sum_{i=1}^{m} \tilde{\lambda}_{i} \nabla f_{i}(\tilde{x}) \\&#10;&amp; +\sum_{i=1}^{p} \tilde{\nu}_{i} \nabla h_{i}(\tilde{x}) =0,&#10;\end{align*}&#10;&#10;\end{document}" title="IguanaTex Bitmap Display">
            <a:extLst>
              <a:ext uri="{FF2B5EF4-FFF2-40B4-BE49-F238E27FC236}">
                <a16:creationId xmlns:a16="http://schemas.microsoft.com/office/drawing/2014/main" id="{CF6CC73F-1191-D507-BF64-9A5E9F70F5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81" y="3294531"/>
            <a:ext cx="2720340" cy="288035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89D50A7-1CEC-4886-B33F-0100D5746692}"/>
              </a:ext>
            </a:extLst>
          </p:cNvPr>
          <p:cNvSpPr txBox="1"/>
          <p:nvPr/>
        </p:nvSpPr>
        <p:spPr>
          <a:xfrm>
            <a:off x="2065585" y="2754845"/>
            <a:ext cx="188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KKT condition:</a:t>
            </a:r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51A7E7-25B2-47BC-8904-CA56086D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935" y="841499"/>
            <a:ext cx="3866680" cy="31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622BAA1-4577-4846-B60B-2C529B3DB4CC}"/>
                  </a:ext>
                </a:extLst>
              </p:cNvPr>
              <p:cNvSpPr txBox="1"/>
              <p:nvPr/>
            </p:nvSpPr>
            <p:spPr>
              <a:xfrm>
                <a:off x="5587660" y="4177058"/>
                <a:ext cx="5306117" cy="2057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Complementary slackness: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optimum occurs at the interior of the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the Lagrange multiplier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inactive.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optimum occurs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it is equivalent to an equality constraint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622BAA1-4577-4846-B60B-2C529B3DB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60" y="4177058"/>
                <a:ext cx="5306117" cy="2057423"/>
              </a:xfrm>
              <a:prstGeom prst="rect">
                <a:avLst/>
              </a:prstGeom>
              <a:blipFill>
                <a:blip r:embed="rId8"/>
                <a:stretch>
                  <a:fillRect l="-1196" t="-610" b="-3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1A7BB97-EBC3-4297-AF23-B7C67A5A2BCB}"/>
                  </a:ext>
                </a:extLst>
              </p:cNvPr>
              <p:cNvSpPr txBox="1"/>
              <p:nvPr/>
            </p:nvSpPr>
            <p:spPr>
              <a:xfrm>
                <a:off x="10049328" y="2355358"/>
                <a:ext cx="1560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1A7BB97-EBC3-4297-AF23-B7C67A5A2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328" y="2355358"/>
                <a:ext cx="1560885" cy="369332"/>
              </a:xfrm>
              <a:prstGeom prst="rect">
                <a:avLst/>
              </a:prstGeom>
              <a:blipFill>
                <a:blip r:embed="rId9"/>
                <a:stretch>
                  <a:fillRect l="-3226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CF3215-2747-469C-8B06-A6CD490F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4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Example in SVM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622BAA1-4577-4846-B60B-2C529B3DB4CC}"/>
                  </a:ext>
                </a:extLst>
              </p:cNvPr>
              <p:cNvSpPr txBox="1"/>
              <p:nvPr/>
            </p:nvSpPr>
            <p:spPr>
              <a:xfrm>
                <a:off x="7195348" y="2419473"/>
                <a:ext cx="3738951" cy="345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Complementary slackness: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Non-support vectors: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−1&gt;0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Support vectors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−1=0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622BAA1-4577-4846-B60B-2C529B3DB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348" y="2419473"/>
                <a:ext cx="3738951" cy="3458126"/>
              </a:xfrm>
              <a:prstGeom prst="rect">
                <a:avLst/>
              </a:prstGeom>
              <a:blipFill>
                <a:blip r:embed="rId4"/>
                <a:stretch>
                  <a:fillRect l="-1629" t="-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EFA263B-3562-4EDE-A787-CDD8EE333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251" y="2419474"/>
            <a:ext cx="5418935" cy="3542040"/>
          </a:xfrm>
          <a:prstGeom prst="rect">
            <a:avLst/>
          </a:prstGeom>
        </p:spPr>
      </p:pic>
      <p:pic>
        <p:nvPicPr>
          <p:cNvPr id="5" name="图片 4" descr="\documentclass{article}&#10;\usepackage{amsmath}&#10;\usepackage{amsfonts}&#10;\pagestyle{empty}&#10;\begin{document}&#10;&#10;\begin{align*}&#10;\mathcal{L}(w, b, \alpha) = \frac{1}{2} \| w \|^2 - \sum_{i=1}^{n} \alpha^i \big[ y^{(i)}(w^\top x^{(i)}+b)-1 \big], \quad \alpha_i \geq 0&#10;\end{align*}&#10;&#10;\end{document}" title="IguanaTex Bitmap Display">
            <a:extLst>
              <a:ext uri="{FF2B5EF4-FFF2-40B4-BE49-F238E27FC236}">
                <a16:creationId xmlns:a16="http://schemas.microsoft.com/office/drawing/2014/main" id="{3CAF4AFF-4161-BE77-11CC-32D6DC37C7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20" y="1438804"/>
            <a:ext cx="6553197" cy="7112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2C8CA9-3FC7-4E39-AD50-53646829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04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Non-smooth Functions – Subgradient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18983A-813B-43F7-BDE5-A938137F7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2173" r="-236"/>
          <a:stretch/>
        </p:blipFill>
        <p:spPr>
          <a:xfrm>
            <a:off x="2004479" y="4529690"/>
            <a:ext cx="7977721" cy="1771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610875-57EA-4B35-BA09-450BE09F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933" y="1201602"/>
            <a:ext cx="3814621" cy="15748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304070-ECCC-482C-97A1-9B343D872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535" y="2988499"/>
            <a:ext cx="3814621" cy="15411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A73883-A280-4744-9499-3FBE7E2777CB}"/>
              </a:ext>
            </a:extLst>
          </p:cNvPr>
          <p:cNvSpPr txBox="1"/>
          <p:nvPr/>
        </p:nvSpPr>
        <p:spPr>
          <a:xfrm>
            <a:off x="7543188" y="1829054"/>
            <a:ext cx="3149600" cy="394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Differentiable</a:t>
            </a:r>
            <a:endParaRPr lang="zh-CN" altLang="en-US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0B84A4-AA2B-484D-B3ED-F2F542FEFB4E}"/>
              </a:ext>
            </a:extLst>
          </p:cNvPr>
          <p:cNvSpPr txBox="1"/>
          <p:nvPr/>
        </p:nvSpPr>
        <p:spPr>
          <a:xfrm>
            <a:off x="7543188" y="3605603"/>
            <a:ext cx="3149600" cy="394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Nondifferentiable</a:t>
            </a:r>
            <a:endParaRPr lang="zh-CN" altLang="en-US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8BAFCA-88A8-4C90-AEEE-710D7DD6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05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Non-smooth Functions – Subdifferential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3A5CD9-D93D-4A0B-8A62-7FF368B1D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94" b="14883"/>
          <a:stretch/>
        </p:blipFill>
        <p:spPr>
          <a:xfrm>
            <a:off x="2023504" y="1151468"/>
            <a:ext cx="7645322" cy="14461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3CA36B-F3DD-43CC-A8BF-312CA73D0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114" y="3119915"/>
            <a:ext cx="2781702" cy="1068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6E0B89-E861-4A32-8301-FAD0016CF169}"/>
                  </a:ext>
                </a:extLst>
              </p:cNvPr>
              <p:cNvSpPr txBox="1"/>
              <p:nvPr/>
            </p:nvSpPr>
            <p:spPr>
              <a:xfrm>
                <a:off x="1701879" y="4683310"/>
                <a:ext cx="8349452" cy="1166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First-order optimality condition for minimizing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constraint optimization, replace the vanishing gradient condition in KKT by: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6E0B89-E861-4A32-8301-FAD0016CF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879" y="4683310"/>
                <a:ext cx="8349452" cy="1166410"/>
              </a:xfrm>
              <a:prstGeom prst="rect">
                <a:avLst/>
              </a:prstGeom>
              <a:blipFill>
                <a:blip r:embed="rId6"/>
                <a:stretch>
                  <a:fillRect l="-455" b="-8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pagestyle{empty}&#10;\begin{document}&#10;&#10;\begin{align*}&#10;0 \in \partial F(x)&#10;\end{align*}&#10;&#10;\end{document}" title="IguanaTex Bitmap Display">
            <a:extLst>
              <a:ext uri="{FF2B5EF4-FFF2-40B4-BE49-F238E27FC236}">
                <a16:creationId xmlns:a16="http://schemas.microsoft.com/office/drawing/2014/main" id="{6CB80F66-498B-6921-1B94-840F0D08BB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57" y="4812542"/>
            <a:ext cx="1092200" cy="25400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pagestyle{empty}&#10;\begin{document}&#10;&#10;\begin{align*}&#10;0 \in \partial f_{0}(x)+\sum_{i=1}^{m} \lambda_{i} \partial f_{i}(x)+\sum_{i=1}^{p} \nu_{i} \partial h_{i}(x)&#10;\end{align*}&#10;&#10;\end{document}" title="IguanaTex Bitmap Display">
            <a:extLst>
              <a:ext uri="{FF2B5EF4-FFF2-40B4-BE49-F238E27FC236}">
                <a16:creationId xmlns:a16="http://schemas.microsoft.com/office/drawing/2014/main" id="{98CAEA33-9A7E-5464-5407-B8320AC650B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80" y="5553767"/>
            <a:ext cx="4419599" cy="711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187307-E1FB-4B8D-AD8E-847252702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883" y="2836268"/>
            <a:ext cx="4108596" cy="163602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CB7DD6-5F96-4442-AEEB-53E65FA78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63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Example: LASSO optimality conditions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BC5036-D338-45F1-9A2C-1A72ABA8C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78" y="1268019"/>
            <a:ext cx="6940551" cy="49554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56D877C-DB15-4640-9676-DF0F04690F2F}"/>
              </a:ext>
            </a:extLst>
          </p:cNvPr>
          <p:cNvSpPr txBox="1"/>
          <p:nvPr/>
        </p:nvSpPr>
        <p:spPr>
          <a:xfrm>
            <a:off x="7922987" y="3843687"/>
            <a:ext cx="3430813" cy="2388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Subgradient optimality conditions don’t lead to closed-form expression for a LASSO solution...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However they do provide a way to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LASSO optimality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DA51A8-2A16-4ABB-A90A-586BE10C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86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0617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Interior-point Methods for Convex optimization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295E0C-6C85-4A88-B23A-CB033EC4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36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Scope of The Course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152705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We aim to cover some </a:t>
            </a:r>
            <a:r>
              <a:rPr lang="en-US" altLang="zh-CN" sz="2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methods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of machine learning and their applications in pattern recognition.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 machine learning pipeline generally has three parts: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3E5B9D7-E792-47F9-969F-4E287A0BD114}"/>
              </a:ext>
            </a:extLst>
          </p:cNvPr>
          <p:cNvGrpSpPr/>
          <p:nvPr/>
        </p:nvGrpSpPr>
        <p:grpSpPr>
          <a:xfrm>
            <a:off x="3667664" y="2678519"/>
            <a:ext cx="4882725" cy="2687299"/>
            <a:chOff x="3667664" y="2678519"/>
            <a:chExt cx="4882725" cy="268729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F1102E-9C94-4BEC-8BCA-9A2C1964B649}"/>
                </a:ext>
              </a:extLst>
            </p:cNvPr>
            <p:cNvGrpSpPr/>
            <p:nvPr/>
          </p:nvGrpSpPr>
          <p:grpSpPr>
            <a:xfrm>
              <a:off x="4637853" y="3228157"/>
              <a:ext cx="2443602" cy="2137661"/>
              <a:chOff x="5941235" y="2809036"/>
              <a:chExt cx="3399780" cy="2974125"/>
            </a:xfrm>
          </p:grpSpPr>
          <p:pic>
            <p:nvPicPr>
              <p:cNvPr id="1026" name="Picture 2" descr="figure 1">
                <a:extLst>
                  <a:ext uri="{FF2B5EF4-FFF2-40B4-BE49-F238E27FC236}">
                    <a16:creationId xmlns:a16="http://schemas.microsoft.com/office/drawing/2014/main" id="{5A9638DB-8BC3-42B2-8BB4-9A498A1CA9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1235" y="2809036"/>
                <a:ext cx="3399780" cy="2974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823270F0-E51D-4670-87B6-589699519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2413" y="5566866"/>
                <a:ext cx="1057423" cy="216295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051D3AF4-D17D-41AD-A652-421173C40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057734">
                <a:off x="5660677" y="3423964"/>
                <a:ext cx="1163186" cy="237929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A76E36D-87B2-4082-BB17-8B31F4929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804960">
                <a:off x="8566438" y="3515610"/>
                <a:ext cx="1163186" cy="237929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A3AB449-2221-4B2A-B34C-B09FC7808284}"/>
                </a:ext>
              </a:extLst>
            </p:cNvPr>
            <p:cNvSpPr txBox="1"/>
            <p:nvPr/>
          </p:nvSpPr>
          <p:spPr>
            <a:xfrm>
              <a:off x="5551487" y="2678519"/>
              <a:ext cx="92477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zh-CN" altLang="en-US" sz="22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918A8A-8ADE-43C3-B43A-EE69A581DEB9}"/>
                </a:ext>
              </a:extLst>
            </p:cNvPr>
            <p:cNvSpPr txBox="1"/>
            <p:nvPr/>
          </p:nvSpPr>
          <p:spPr>
            <a:xfrm>
              <a:off x="3667664" y="4511729"/>
              <a:ext cx="118655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zh-CN" altLang="en-US" sz="22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FAD495-B0CA-4ED6-8FCB-4846ED041F5B}"/>
                </a:ext>
              </a:extLst>
            </p:cNvPr>
            <p:cNvSpPr txBox="1"/>
            <p:nvPr/>
          </p:nvSpPr>
          <p:spPr>
            <a:xfrm>
              <a:off x="7008303" y="4511728"/>
              <a:ext cx="154208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Algorithm</a:t>
              </a:r>
              <a:endParaRPr lang="zh-CN" altLang="en-US" sz="220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2DEC91F-3325-4230-B886-5848E2A2DD35}"/>
              </a:ext>
            </a:extLst>
          </p:cNvPr>
          <p:cNvSpPr txBox="1"/>
          <p:nvPr/>
        </p:nvSpPr>
        <p:spPr>
          <a:xfrm>
            <a:off x="3082253" y="5010300"/>
            <a:ext cx="2707744" cy="1068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Objective function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Probabilistic model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DFE4F4-B33F-4B9D-8F2A-508F31141AD5}"/>
              </a:ext>
            </a:extLst>
          </p:cNvPr>
          <p:cNvSpPr txBox="1"/>
          <p:nvPr/>
        </p:nvSpPr>
        <p:spPr>
          <a:xfrm>
            <a:off x="6697772" y="5007448"/>
            <a:ext cx="2707744" cy="1068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037504B-5C7C-44D9-8827-7E1AD8D65C6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303" y="2696827"/>
            <a:ext cx="965756" cy="967631"/>
          </a:xfrm>
          <a:prstGeom prst="rect">
            <a:avLst/>
          </a:prstGeom>
        </p:spPr>
      </p:pic>
      <p:pic>
        <p:nvPicPr>
          <p:cNvPr id="22" name="Picture 6 2" descr="Gradient descent algorithm and its three types | Clairvoyant Blog">
            <a:extLst>
              <a:ext uri="{FF2B5EF4-FFF2-40B4-BE49-F238E27FC236}">
                <a16:creationId xmlns:a16="http://schemas.microsoft.com/office/drawing/2014/main" id="{091949E3-7AA2-40F7-972C-8BD378B8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7" t="14174" r="23716" b="10848"/>
          <a:stretch/>
        </p:blipFill>
        <p:spPr bwMode="auto">
          <a:xfrm>
            <a:off x="8586396" y="4446830"/>
            <a:ext cx="2327763" cy="15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DB21B1E-01F7-43F8-AA1A-8EAB63341624}"/>
              </a:ext>
            </a:extLst>
          </p:cNvPr>
          <p:cNvSpPr/>
          <p:nvPr/>
        </p:nvSpPr>
        <p:spPr>
          <a:xfrm>
            <a:off x="3082253" y="4543668"/>
            <a:ext cx="5528348" cy="153189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27EC691-CB67-41F6-9D67-F67979AF17B8}"/>
              </a:ext>
            </a:extLst>
          </p:cNvPr>
          <p:cNvSpPr txBox="1"/>
          <p:nvPr/>
        </p:nvSpPr>
        <p:spPr>
          <a:xfrm>
            <a:off x="1089495" y="5007448"/>
            <a:ext cx="1571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focus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this course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ADA7F9-440A-4137-8DB9-D16E1BD92AE4}"/>
                  </a:ext>
                </a:extLst>
              </p:cNvPr>
              <p:cNvSpPr txBox="1"/>
              <p:nvPr/>
            </p:nvSpPr>
            <p:spPr>
              <a:xfrm>
                <a:off x="2624148" y="5145947"/>
                <a:ext cx="3456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AADA7F9-440A-4137-8DB9-D16E1BD92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148" y="5145947"/>
                <a:ext cx="345643" cy="369332"/>
              </a:xfrm>
              <a:prstGeom prst="rect">
                <a:avLst/>
              </a:prstGeom>
              <a:blipFill>
                <a:blip r:embed="rId8"/>
                <a:stretch>
                  <a:fillRect r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DC3E00-018C-45F2-8000-7629DA33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30" name="Picture 6" descr="Convolutional Neural Networks – Cezanne Camacho – Machine and deep learning  educator.">
            <a:extLst>
              <a:ext uri="{FF2B5EF4-FFF2-40B4-BE49-F238E27FC236}">
                <a16:creationId xmlns:a16="http://schemas.microsoft.com/office/drawing/2014/main" id="{503B669F-6594-44A0-BB4F-AC862CF43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474" y="3380509"/>
            <a:ext cx="3404372" cy="116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10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 animBg="1"/>
      <p:bldP spid="24" grpId="0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Interior-point Methods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186"/>
            <a:ext cx="10158046" cy="50763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 generic and powerful approach to solve constrained nonlinear programming problems</a:t>
            </a: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Reliable and efficient (polynomial runtime for convex problems).</a:t>
            </a: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Many mature software: e.g., </a:t>
            </a:r>
            <a:r>
              <a:rPr lang="en-US" altLang="zh-CN" sz="2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IPOPT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(open source)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Interface to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C++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Handy to use when combined with automatic differentiation (for nonlinear functions).</a:t>
            </a:r>
          </a:p>
        </p:txBody>
      </p:sp>
      <p:pic>
        <p:nvPicPr>
          <p:cNvPr id="6" name="图片 5" descr="\documentclass{article}&#10;\usepackage{amsmath}&#10;\usepackage{amsfonts}&#10;\pagestyle{empty}&#10;\begin{document}&#10;&#10;\begin{align*}&#10;\begin{array}{ll}&#10;\operatorname{minimize} &amp; f_{0}(x) \\&#10;\text { subject to } &amp; f_{i}(x) \leq 0, \quad i=1, \ldots, m \\&#10;&amp; A x=b&#10;\end{array}&#10;\end{align*}&#10;&#10;\end{document}" title="IguanaTex Bitmap Display">
            <a:extLst>
              <a:ext uri="{FF2B5EF4-FFF2-40B4-BE49-F238E27FC236}">
                <a16:creationId xmlns:a16="http://schemas.microsoft.com/office/drawing/2014/main" id="{C1D3A915-6684-4E8C-995E-3A3B73FFCC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800" y="2052542"/>
            <a:ext cx="4665981" cy="8940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850CD1-C0BE-4D1C-B06E-75D87461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Logarithmic Barrier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185"/>
                <a:ext cx="5808133" cy="509116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Reformulate the problem via indicator function: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)=0 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≤0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;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)=∞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otherwise.</a:t>
                </a:r>
              </a:p>
              <a:p>
                <a:pPr>
                  <a:lnSpc>
                    <a:spcPct val="120000"/>
                  </a:lnSpc>
                  <a:spcBef>
                    <a:spcPts val="20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Approximation via logarithmic barrier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which is an equality constrained problem.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decision variable needs to overcome a huge “energy barrier” to go outside the feasible region.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185"/>
                <a:ext cx="5808133" cy="5091165"/>
              </a:xfrm>
              <a:blipFill>
                <a:blip r:embed="rId4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pagestyle{empty}&#10;\begin{document}&#10;&#10;\begin{align*}&#10;&amp; \operatorname{minimize} \quad  f_{0}(x)+\sum_{i=1}^{m} I_{-}\left(f_{i}(x)\right) \\&#10;&amp; \text { subject to } \quad  A x=b&#10;\end{align*}&#10;&#10;\end{document}" title="IguanaTex Bitmap Display">
            <a:extLst>
              <a:ext uri="{FF2B5EF4-FFF2-40B4-BE49-F238E27FC236}">
                <a16:creationId xmlns:a16="http://schemas.microsoft.com/office/drawing/2014/main" id="{DA8307EB-59F0-6026-9F56-B189424011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67" y="1712670"/>
            <a:ext cx="3268980" cy="982980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amsfonts}&#10;\pagestyle{empty}&#10;\begin{document}&#10;&#10;\begin{align*}&#10;&amp; \operatorname{minimize} \quad  f_{0}(x) - \frac{1}{t}\sum_{i=1}^{m} \log \left(-f_{i}(x)\right) \\&#10;&amp; \text { subject to } \quad  A x=b&#10;\end{align*}&#10;&#10;\end{document}" title="IguanaTex Bitmap Display">
            <a:extLst>
              <a:ext uri="{FF2B5EF4-FFF2-40B4-BE49-F238E27FC236}">
                <a16:creationId xmlns:a16="http://schemas.microsoft.com/office/drawing/2014/main" id="{4E1B578A-2B20-D766-B434-FE6922651B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419" y="3808347"/>
            <a:ext cx="3703320" cy="9829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EB2904F-019F-43AA-B9CB-995060491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7704" y="1151468"/>
            <a:ext cx="3494895" cy="264515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73BB967-6B50-4A48-A791-F9F0C05C1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7705" y="3969745"/>
            <a:ext cx="3672417" cy="1099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9088866-B237-4BCD-9C1E-EAF03C8BAF67}"/>
                  </a:ext>
                </a:extLst>
              </p:cNvPr>
              <p:cNvSpPr txBox="1"/>
              <p:nvPr/>
            </p:nvSpPr>
            <p:spPr>
              <a:xfrm>
                <a:off x="7054571" y="5177151"/>
                <a:ext cx="4299229" cy="1060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Idea: start with a small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use the (near) optimal solution as the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starting point to solve for the problem with a larger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9088866-B237-4BCD-9C1E-EAF03C8BA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571" y="5177151"/>
                <a:ext cx="4299229" cy="1060227"/>
              </a:xfrm>
              <a:prstGeom prst="rect">
                <a:avLst/>
              </a:prstGeom>
              <a:blipFill>
                <a:blip r:embed="rId9"/>
                <a:stretch>
                  <a:fillRect l="-1176" t="-1176" b="-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2C75FC-9325-4787-843D-D021E527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4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Logarithmic Barrier Function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4601935C-9536-49BB-AA0F-541A424469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74669" y="2351192"/>
                <a:ext cx="6895575" cy="3628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convex 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convex.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differentiable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differentiable: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Objective function becomes </a:t>
                </a: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4601935C-9536-49BB-AA0F-541A424469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4669" y="2351192"/>
                <a:ext cx="6895575" cy="3628368"/>
              </a:xfrm>
              <a:blipFill>
                <a:blip r:embed="rId5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pagestyle{empty}&#10;\begin{document}&#10;&#10;\begin{align*}&#10;f_{0}(x) + \frac{1}{t}\phi(x)&#10;\end{align*}&#10;&#10;\end{document}" title="IguanaTex Bitmap Display">
            <a:extLst>
              <a:ext uri="{FF2B5EF4-FFF2-40B4-BE49-F238E27FC236}">
                <a16:creationId xmlns:a16="http://schemas.microsoft.com/office/drawing/2014/main" id="{43CE73F9-714E-42E5-3CD4-B38E2D6653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59" y="5275137"/>
            <a:ext cx="1523999" cy="5334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0881A8-D154-443F-A703-6D87D9DA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11" name="图片 10" descr="\documentclass{article}&#10;\usepackage{amsmath}&#10;\usepackage{amsfonts}&#10;\usepackage{amssymb}&#10;\usepackage{xcolor}&#10;\usepackage{setspace}&#10;\pagestyle{empty}&#10;\begin{document}&#10;&#10;\begin{align*}&#10;\phi(x)=-\sum_{i=1}^{m}\log(-f_{i}(x)),\quad\textbf{dom}\,\phi=\{x\mid f_{1}(x)&lt;0,\ldots,f_{m}(x)&lt;0\} &#10;\end{align*}&#10;&#10;\end{document}&#10;" title="IguanaTex Bitmap Display">
            <a:extLst>
              <a:ext uri="{FF2B5EF4-FFF2-40B4-BE49-F238E27FC236}">
                <a16:creationId xmlns:a16="http://schemas.microsoft.com/office/drawing/2014/main" id="{FEA6CD52-FEB9-6118-E344-A9D2C22179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12" y="1229565"/>
            <a:ext cx="7518400" cy="711200"/>
          </a:xfrm>
          <a:prstGeom prst="rect">
            <a:avLst/>
          </a:prstGeom>
        </p:spPr>
      </p:pic>
      <p:pic>
        <p:nvPicPr>
          <p:cNvPr id="5" name="图片 4" descr="\documentclass{article}&#10;\usepackage{amsmath}&#10;\usepackage{amsfonts}&#10;\usepackage{amssymb}&#10;\usepackage{xcolor}&#10;\usepackage{setspace}&#10;\pagestyle{empty}&#10;\begin{document}&#10;&#10;\begin{align*}&#10;\nabla\phi(x)&amp; = \sum_{i=1}^{m}\frac{1}{-f_{i}(x)}\nabla f_{i}(x)  \\ \nabla^{2}\phi(x) &amp; = \sum_{i=1}^{m}\frac{1}{-f_{i}(x)^{2}}\nabla f_{i}(x)\nabla f_{i}(x)^{\top}+\displaystyle\sum_{i=1}^{m}\frac{1}{-f_{i}(x)}\nabla^{2}f_{i}(x)&#10;\end{align*}&#10;&#10;\end{document}&#10;" title="IguanaTex Bitmap Display">
            <a:extLst>
              <a:ext uri="{FF2B5EF4-FFF2-40B4-BE49-F238E27FC236}">
                <a16:creationId xmlns:a16="http://schemas.microsoft.com/office/drawing/2014/main" id="{BC3A7902-8409-EE34-4E11-87F50B4503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58" y="3429000"/>
            <a:ext cx="6553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4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Dual Points – Quality of Solution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\documentclass{article}&#10;\usepackage{amsmath}&#10;\usepackage{amsfonts}&#10;\pagestyle{empty}&#10;\begin{document}&#10;&#10;\begin{align*}&#10;\min_x \quad &amp; f_{0}(x) + \frac{1}{t}\phi(x) \\&#10;\text{s.t.} \quad &amp; Ax = b&#10;\end{align*}&#10;&#10;\end{document}" title="IguanaTex Bitmap Display">
            <a:extLst>
              <a:ext uri="{FF2B5EF4-FFF2-40B4-BE49-F238E27FC236}">
                <a16:creationId xmlns:a16="http://schemas.microsoft.com/office/drawing/2014/main" id="{0D5712D0-CF27-7949-1191-92894F0606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80" y="1229412"/>
            <a:ext cx="2209799" cy="838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 1">
                <a:extLst>
                  <a:ext uri="{FF2B5EF4-FFF2-40B4-BE49-F238E27FC236}">
                    <a16:creationId xmlns:a16="http://schemas.microsoft.com/office/drawing/2014/main" id="{8834107C-027C-425A-888E-070B1F6C04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51469"/>
                <a:ext cx="3104842" cy="5831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6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fixed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solve</a:t>
                </a: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内容占位符 2 1">
                <a:extLst>
                  <a:ext uri="{FF2B5EF4-FFF2-40B4-BE49-F238E27FC236}">
                    <a16:creationId xmlns:a16="http://schemas.microsoft.com/office/drawing/2014/main" id="{8834107C-027C-425A-888E-070B1F6C0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51469"/>
                <a:ext cx="3104842" cy="583152"/>
              </a:xfrm>
              <a:prstGeom prst="rect">
                <a:avLst/>
              </a:prstGeom>
              <a:blipFill>
                <a:blip r:embed="rId8"/>
                <a:stretch>
                  <a:fillRect l="-2041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\documentclass{article}&#10;\usepackage{amsmath}&#10;\usepackage{amsfonts}&#10;\pagestyle{empty}&#10;\begin{document}&#10;&#10;\begin{align*}&#10;&amp; \nabla f_{0}(x)+ \frac{1}{t}\sum_{i=1}^{m} \frac{1}{-f_{i}(x)} \nabla f_{i}(x)+ A^{\top} \nu(t) = 0, \quad A x = b&#10;\end{align*}&#10;&#10;\end{document}" title="IguanaTex Bitmap Display">
            <a:extLst>
              <a:ext uri="{FF2B5EF4-FFF2-40B4-BE49-F238E27FC236}">
                <a16:creationId xmlns:a16="http://schemas.microsoft.com/office/drawing/2014/main" id="{5741C606-D809-1CBC-5CE3-042B2B39A7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2" y="2470924"/>
            <a:ext cx="5994395" cy="711200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pagestyle{empty}&#10;\begin{document}&#10;&#10;\begin{align*}&#10;&amp; \Rightarrow \quad \nabla f_{0}(x)+ \sum_{i=1}^{m} \lambda_i(t) \nabla f_{i}(x)+ A^{\top} \nu(t) = 0, \quad A x = b&#10;\end{align*}&#10;&#10;\end{document}" title="IguanaTex Bitmap Display">
            <a:extLst>
              <a:ext uri="{FF2B5EF4-FFF2-40B4-BE49-F238E27FC236}">
                <a16:creationId xmlns:a16="http://schemas.microsoft.com/office/drawing/2014/main" id="{1F9BAF41-86C5-F84A-FB9F-388C5AE61C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56" y="3437598"/>
            <a:ext cx="6070595" cy="711200"/>
          </a:xfrm>
          <a:prstGeom prst="rect">
            <a:avLst/>
          </a:prstGeom>
        </p:spPr>
      </p:pic>
      <p:pic>
        <p:nvPicPr>
          <p:cNvPr id="21" name="图片 20" descr="\documentclass{article}&#10;\usepackage{amsmath}&#10;\usepackage{amsfonts}&#10;\pagestyle{empty}&#10;\begin{document}&#10;&#10;\begin{align*}&#10;\mathcal{L}\left(x, \lambda(t), \nu(t)\right)=f_{0}(x)+\sum_{i=1}^{m} \lambda_{i}(t) f_{i}(x)+\nu(t)^{\top}(A x-b)&#10;\end{align*}&#10;&#10;\end{document}" title="IguanaTex Bitmap Display">
            <a:extLst>
              <a:ext uri="{FF2B5EF4-FFF2-40B4-BE49-F238E27FC236}">
                <a16:creationId xmlns:a16="http://schemas.microsoft.com/office/drawing/2014/main" id="{F95E59FA-3F97-F5E9-FC6A-997878B439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450387"/>
            <a:ext cx="6197601" cy="7112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525066-87AB-4A73-A457-B64A5FD2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B66F35-1B53-1E30-BAAB-22BE8D447D26}"/>
              </a:ext>
            </a:extLst>
          </p:cNvPr>
          <p:cNvSpPr txBox="1"/>
          <p:nvPr/>
        </p:nvSpPr>
        <p:spPr>
          <a:xfrm>
            <a:off x="838200" y="2558452"/>
            <a:ext cx="3473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Optimality condition</a:t>
            </a:r>
            <a:endParaRPr lang="zh-CN" altLang="en-US" sz="2000"/>
          </a:p>
        </p:txBody>
      </p:sp>
      <p:pic>
        <p:nvPicPr>
          <p:cNvPr id="18" name="图片 17" descr="\documentclass{article}&#10;\usepackage{amsmath}&#10;\usepackage{amsfonts}&#10;\usepackage{amssymb}&#10;\usepackage{xcolor}&#10;\usepackage{setspace}&#10;\pagestyle{empty}&#10;\begin{document}&#10;&#10;\begin{align*}&#10;\textcolor{blue}{ \lambda_i(t) = - \frac{1}{t f_i(x)} }&#10;\end{align*}&#10;&#10;\end{document}&#10;" title="IguanaTex Bitmap Display">
            <a:extLst>
              <a:ext uri="{FF2B5EF4-FFF2-40B4-BE49-F238E27FC236}">
                <a16:creationId xmlns:a16="http://schemas.microsoft.com/office/drawing/2014/main" id="{5511197E-2EAE-82D9-A192-CA5497EE6AD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21" y="3501098"/>
            <a:ext cx="1727200" cy="584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9640DCE-E8DC-16EF-60AB-85221D6A3430}"/>
              </a:ext>
            </a:extLst>
          </p:cNvPr>
          <p:cNvSpPr txBox="1"/>
          <p:nvPr/>
        </p:nvSpPr>
        <p:spPr>
          <a:xfrm>
            <a:off x="838201" y="4551954"/>
            <a:ext cx="8902566" cy="804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Optimality condition</a:t>
            </a:r>
            <a:r>
              <a:rPr lang="en-US" altLang="zh-CN" sz="2000" dirty="0"/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 be viewed as the minimization condition of the following Lagrangian: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8DD5885-1AF8-7A62-E5AC-97AAFDFEEF62}"/>
              </a:ext>
            </a:extLst>
          </p:cNvPr>
          <p:cNvSpPr txBox="1"/>
          <p:nvPr/>
        </p:nvSpPr>
        <p:spPr>
          <a:xfrm>
            <a:off x="838200" y="3556414"/>
            <a:ext cx="190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8735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Dual Points – Quality of Solution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内容占位符 2 2">
                <a:extLst>
                  <a:ext uri="{FF2B5EF4-FFF2-40B4-BE49-F238E27FC236}">
                    <a16:creationId xmlns:a16="http://schemas.microsoft.com/office/drawing/2014/main" id="{5EF86E8E-4576-41A3-BF5E-4B56E154C4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9675" y="3299271"/>
                <a:ext cx="7655192" cy="2569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Remind the result of weak duality: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The approximation of barrier method improves with enlarging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内容占位符 2 2">
                <a:extLst>
                  <a:ext uri="{FF2B5EF4-FFF2-40B4-BE49-F238E27FC236}">
                    <a16:creationId xmlns:a16="http://schemas.microsoft.com/office/drawing/2014/main" id="{5EF86E8E-4576-41A3-BF5E-4B56E154C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5" y="3299271"/>
                <a:ext cx="7655192" cy="2569144"/>
              </a:xfrm>
              <a:prstGeom prst="rect">
                <a:avLst/>
              </a:prstGeom>
              <a:blipFill>
                <a:blip r:embed="rId9"/>
                <a:stretch>
                  <a:fillRect l="-663" b="-4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 descr="\documentclass{article}&#10;\usepackage{amsmath}&#10;\usepackage{amsfonts}&#10;\pagestyle{empty}&#10;\usepackage{setspace}&#10;&#10;\begin{document}&#10;&#10;\onehalfspacing&#10;&#10;\begin{align*}&#10;p^{\star}  \geq g\left(\lambda(t), \nu(t)\right) &amp; = \mathcal{L} \left(x^{\star}(t), \lambda(t), \nu(t)\right) &#10;\end{align*}&#10;&#10;\end{document}" title="IguanaTex Bitmap Display">
            <a:extLst>
              <a:ext uri="{FF2B5EF4-FFF2-40B4-BE49-F238E27FC236}">
                <a16:creationId xmlns:a16="http://schemas.microsoft.com/office/drawing/2014/main" id="{FA0002E8-889B-F3D4-F644-94547BE927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84" y="3882310"/>
            <a:ext cx="4318000" cy="254000"/>
          </a:xfrm>
          <a:prstGeom prst="rect">
            <a:avLst/>
          </a:prstGeom>
        </p:spPr>
      </p:pic>
      <p:pic>
        <p:nvPicPr>
          <p:cNvPr id="24" name="图片 23" descr="\documentclass{article}&#10;\usepackage{amsmath}&#10;\usepackage{amsfonts}&#10;\pagestyle{empty}&#10;\begin{document}&#10;&#10;\begin{align*}&#10;f_{0}\left(x^{\star}(t)\right) \rightarrow p^{\star} \text { if } t \rightarrow \infty&#10;\end{align*}&#10;&#10;\end{document}" title="IguanaTex Bitmap Display">
            <a:extLst>
              <a:ext uri="{FF2B5EF4-FFF2-40B4-BE49-F238E27FC236}">
                <a16:creationId xmlns:a16="http://schemas.microsoft.com/office/drawing/2014/main" id="{96EEDB51-DA79-6701-D070-1F1E72056D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64" y="5060894"/>
            <a:ext cx="2692400" cy="254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525066-87AB-4A73-A457-B64A5FD2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16" name="图片 15" descr="\documentclass{article}&#10;\usepackage{amsmath}&#10;\usepackage{amsfonts}&#10;\pagestyle{empty}&#10;\begin{document}&#10;&#10;\begin{align*}&#10;&amp; \Rightarrow \quad \nabla f_{0}(x^\star)+ \sum_{i=1}^{m} \lambda_i(t) \nabla f_{i}(x^\star)+ A^{T} \nu(t) = 0, \quad A x^\star = b&#10;\end{align*}&#10;&#10;\end{document}" title="IguanaTex Bitmap Display">
            <a:extLst>
              <a:ext uri="{FF2B5EF4-FFF2-40B4-BE49-F238E27FC236}">
                <a16:creationId xmlns:a16="http://schemas.microsoft.com/office/drawing/2014/main" id="{66864A97-4017-F3F9-D1B6-4CE1911A3B1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28" y="1346628"/>
            <a:ext cx="6400795" cy="711200"/>
          </a:xfrm>
          <a:prstGeom prst="rect">
            <a:avLst/>
          </a:prstGeom>
        </p:spPr>
      </p:pic>
      <p:pic>
        <p:nvPicPr>
          <p:cNvPr id="45" name="图片 44" descr="\documentclass{article}&#10;\usepackage{amsmath}&#10;\usepackage{amsfonts}&#10;\usepackage{amssymb}&#10;\usepackage{xcolor}&#10;\usepackage{setspace}&#10;\pagestyle{empty}&#10;\begin{document}&#10;&#10;\begin{align*}&#10;\textcolor{blue}{ \lambda_i(t) = - \frac{1}{t f_i(x^\star)} }&#10;\end{align*}&#10;&#10;\end{document}&#10;" title="IguanaTex Bitmap Display">
            <a:extLst>
              <a:ext uri="{FF2B5EF4-FFF2-40B4-BE49-F238E27FC236}">
                <a16:creationId xmlns:a16="http://schemas.microsoft.com/office/drawing/2014/main" id="{15B70A25-CE7A-9CEC-007D-5FFCA459701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31" y="1410128"/>
            <a:ext cx="1828800" cy="584200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pagestyle{empty}&#10;\begin{document}&#10;&#10;\begin{align*}&#10;x^\star(t) = \text{arg}\min_{x} \; \mathcal{L}\left(x, \lambda(t), \nu(t)\right)=f_{0}(x)+\sum_{i=1}^{m} \lambda_{i}(t) f_{i}(x)+\nu(t)^{\top}(A x-b)&#10;\end{align*}&#10;&#10;\end{document}" title="IguanaTex Bitmap Display">
            <a:extLst>
              <a:ext uri="{FF2B5EF4-FFF2-40B4-BE49-F238E27FC236}">
                <a16:creationId xmlns:a16="http://schemas.microsoft.com/office/drawing/2014/main" id="{0875BA2E-750A-232F-A3C1-20C90DB46E4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97" y="2266695"/>
            <a:ext cx="8001003" cy="711200"/>
          </a:xfrm>
          <a:prstGeom prst="rect">
            <a:avLst/>
          </a:prstGeom>
        </p:spPr>
      </p:pic>
      <p:pic>
        <p:nvPicPr>
          <p:cNvPr id="48" name="图片 47" descr="\documentclass{article}&#10;\usepackage{amsmath}&#10;\usepackage{amsfonts}&#10;\usepackage{amssymb}&#10;\usepackage{xcolor}&#10;\usepackage{setspace}&#10;\pagestyle{empty}&#10;\begin{document}&#10;&#10;\begin{align*}&#10;\Leftarrow \quad \textcolor{blue}{  \lambda_i(t) f_i(x^\star) = - \frac{1}{t} }&#10;\end{align*}&#10;&#10;\end{document}&#10;" title="IguanaTex Bitmap Display">
            <a:extLst>
              <a:ext uri="{FF2B5EF4-FFF2-40B4-BE49-F238E27FC236}">
                <a16:creationId xmlns:a16="http://schemas.microsoft.com/office/drawing/2014/main" id="{7662BC6D-1134-C3BA-D23B-B9B0A7C0A54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92" y="4266773"/>
            <a:ext cx="2438400" cy="533400"/>
          </a:xfrm>
          <a:prstGeom prst="rect">
            <a:avLst/>
          </a:prstGeom>
        </p:spPr>
      </p:pic>
      <p:pic>
        <p:nvPicPr>
          <p:cNvPr id="43" name="图片 42" descr="\documentclass{article}&#10;\usepackage{amsmath}&#10;\usepackage{amsfonts}&#10;\pagestyle{empty}&#10;\usepackage{setspace}&#10;&#10;\begin{document}&#10;&#10;\onehalfspacing&#10;&#10;\begin{align*}&#10;= f_{0}\left(x^{\star}(t)\right) - m / t&#10;\end{align*}&#10;&#10;\end{document}" title="IguanaTex Bitmap Display">
            <a:extLst>
              <a:ext uri="{FF2B5EF4-FFF2-40B4-BE49-F238E27FC236}">
                <a16:creationId xmlns:a16="http://schemas.microsoft.com/office/drawing/2014/main" id="{E7C2F981-7541-B388-35DE-BAC751709EE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10" y="4429297"/>
            <a:ext cx="203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Barrier Method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42C053-C171-4F33-BF36-748D7E7D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62" y="1151468"/>
            <a:ext cx="9177540" cy="25467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4ED0C2-93DA-4EC2-BBCF-5B4C02E7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71" y="3950686"/>
            <a:ext cx="7704668" cy="240694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F54B2E-074F-440B-B8E1-9D5EDE40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96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92B0F1-05F6-4B1C-B765-C87273727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51468"/>
            <a:ext cx="7237651" cy="3035492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4ED9E6-8AF7-4261-8890-9438E1527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576" y="4427426"/>
            <a:ext cx="2766080" cy="2009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C66E527-AB27-4867-89F5-BCFDEFDFB195}"/>
              </a:ext>
            </a:extLst>
          </p:cNvPr>
          <p:cNvSpPr txBox="1"/>
          <p:nvPr/>
        </p:nvSpPr>
        <p:spPr>
          <a:xfrm>
            <a:off x="4480627" y="5432262"/>
            <a:ext cx="2583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central path for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LP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DD3601-47BE-4256-AA1B-7C5A4137CD19}"/>
              </a:ext>
            </a:extLst>
          </p:cNvPr>
          <p:cNvSpPr txBox="1"/>
          <p:nvPr/>
        </p:nvSpPr>
        <p:spPr>
          <a:xfrm>
            <a:off x="8672061" y="3667996"/>
            <a:ext cx="2854994" cy="2274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When applied to LP, comparing to the simplex algorithm, the interior-point method enjoys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provable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polynomial runtime.</a:t>
            </a:r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461061-62D8-4CB3-A63B-A7537F0D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86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Primal-dual Interior-point Methods </a:t>
            </a:r>
            <a:r>
              <a:rPr lang="en-US" altLang="zh-CN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  <a:endParaRPr lang="zh-CN" altLang="en-US" sz="360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494453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Remind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=1/(−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centering step in barrier methods solve a modified KKT condition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18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Viewing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additional variables and solving the above modified KKT equations by Newton’s methods lead to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primal-dual interior-point methods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update primal and dual variables at each iteration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no distinction between inner and outer iterations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primal-dual iterates are not necessarily feasible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usually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more efficient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than barrier method, but less intuitive…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4944532"/>
              </a:xfrm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pagestyle{empty}&#10;\begin{document}&#10;&#10;\begin{align*}&#10; A x &amp; = b, \\&#10;-\lambda_i(t) f_i(x) &amp; = \frac{1}{t}, \\&#10;\nabla f_{0}(x)+ \sum_{i=1}^{m} \lambda_i(t) \nabla f_{i}(x)+ A^{\top} \nu(t) &amp; = 0.&#10;\end{align*}&#10;&#10;\end{document}" title="IguanaTex Bitmap Display">
            <a:extLst>
              <a:ext uri="{FF2B5EF4-FFF2-40B4-BE49-F238E27FC236}">
                <a16:creationId xmlns:a16="http://schemas.microsoft.com/office/drawing/2014/main" id="{33C90AD2-522E-B2B1-D820-621165113D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77" y="1728429"/>
            <a:ext cx="4470399" cy="17018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C81C7F-57EB-4A6B-8CFB-ACB4F265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24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Semidefinite Programming</a:t>
            </a:r>
            <a:b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(Mostly Optional)</a:t>
            </a:r>
            <a:endParaRPr lang="zh-CN" altLang="en-US" sz="480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66E5DD-CCA6-4FC5-AED1-D337AB64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449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Semidefinite Programming (SDP) - Introduction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5187"/>
                <a:ext cx="9635067" cy="509116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 generalization of linear programming to “matrix” variables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Also a convex problem, hence there exists (relatively) efficient algorithms.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Flexible for modelling, can provide approximate solutions to some very difficult problems (more in coming lectures).</a:t>
                </a:r>
              </a:p>
              <a:p>
                <a:pPr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form of SDP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6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5187"/>
                <a:ext cx="9635067" cy="5091164"/>
              </a:xfrm>
              <a:blipFill>
                <a:blip r:embed="rId5"/>
                <a:stretch>
                  <a:fillRect l="-791" r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pagestyle{empty}&#10;\begin{document}&#10;&#10;\begin{align*}&#10;\min_{X \in S^n} \quad &amp; \langle C, X \rangle  \\&#10;\text{s. t. } \quad &amp; \langle A^i, X \rangle = b_{i}, \quad i=1,2, \cdots, m \\&#10;&amp; X \succeq 0&#10;\end{align*}&#10;&#10;\end{document}" title="IguanaTex Bitmap Display">
            <a:extLst>
              <a:ext uri="{FF2B5EF4-FFF2-40B4-BE49-F238E27FC236}">
                <a16:creationId xmlns:a16="http://schemas.microsoft.com/office/drawing/2014/main" id="{4950D176-82A5-CC70-C172-814C63CACC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58" y="3957227"/>
            <a:ext cx="4554221" cy="12573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pagestyle{empty}&#10;\begin{document}&#10;&#10;\begin{align*}&#10;\min_{x \in \mathbb{R}^n} \quad &amp; c^{\top} x \\&#10;\text {s. t.} \quad &amp; A x=b \quad (\text{or } A_i^\top x = b_i ) \\&#10;&amp; x \geq 0&#10;\end{align*}&#10;&#10;\end{document}" title="IguanaTex Bitmap Display">
            <a:extLst>
              <a:ext uri="{FF2B5EF4-FFF2-40B4-BE49-F238E27FC236}">
                <a16:creationId xmlns:a16="http://schemas.microsoft.com/office/drawing/2014/main" id="{B89278E4-D1C2-0A1B-8508-C7AB673316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51" y="3924362"/>
            <a:ext cx="3302001" cy="1168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0611E6-1ED0-4C92-981E-B1DA4289139D}"/>
              </a:ext>
            </a:extLst>
          </p:cNvPr>
          <p:cNvSpPr txBox="1"/>
          <p:nvPr/>
        </p:nvSpPr>
        <p:spPr>
          <a:xfrm>
            <a:off x="7094277" y="3532490"/>
            <a:ext cx="3191933" cy="427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Standard form of LP</a:t>
            </a:r>
          </a:p>
        </p:txBody>
      </p:sp>
      <p:pic>
        <p:nvPicPr>
          <p:cNvPr id="11" name="图片 10" descr="\documentclass{article}&#10;\usepackage{amsmath}&#10;\usepackage{amsfonts}&#10;\pagestyle{empty}&#10;\begin{document}&#10;&#10;\begin{align*}&#10;x \in \mathbb{R}^n \to X \in S^n, \quad c^\top x \to \langle C, X \rangle, \quad ``\geq&quot; \to ``\succeq&quot;&#10;\end{align*}&#10;&#10;\end{document}" title="IguanaTex Bitmap Display">
            <a:extLst>
              <a:ext uri="{FF2B5EF4-FFF2-40B4-BE49-F238E27FC236}">
                <a16:creationId xmlns:a16="http://schemas.microsoft.com/office/drawing/2014/main" id="{1BBB342A-BEEA-6917-3B7C-541C5ABC64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58" y="5488032"/>
            <a:ext cx="6398260" cy="33527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B0A6F-0AF5-412B-9FCB-47B5CCAA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50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Scope of The Course – 4 Major Topics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8000999" cy="52662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Brief introduction to convex optimization 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models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Sparse signal recovery (compressed sensing, matrix completion)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Algorithms (convex opt, SDP, proximal methods, ADMM, etc)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Robust PCA, Sparse coding, …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Probabilistic graphical models (PGMs)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Belief networks, Markov random field, latent Dirichlet allocation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Learning and inference in PGMs, message-passing algorithms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 recognition in graph signals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Community detection, semi-supervised learning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Graph signal processing, graph neural networks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process (GP)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Kernel methods, GP for regression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Bayesian optimization, relation to neural networks (if time is permitted)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AB02C7-A169-4A24-8223-87DF282F9B98}"/>
              </a:ext>
            </a:extLst>
          </p:cNvPr>
          <p:cNvSpPr txBox="1"/>
          <p:nvPr/>
        </p:nvSpPr>
        <p:spPr>
          <a:xfrm>
            <a:off x="8593667" y="2696054"/>
            <a:ext cx="2760132" cy="2617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Resource:</a:t>
            </a:r>
          </a:p>
          <a:p>
            <a:pPr marL="285750" indent="-28575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 lecture slides are more or less self-contained.</a:t>
            </a:r>
          </a:p>
          <a:p>
            <a:pPr marL="285750" indent="-285750">
              <a:lnSpc>
                <a:spcPct val="11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 canonical textbook covers all 4 parts. We will give some references when we come to each topic.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FBBAD-24CF-4C07-A51A-D7E9D637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48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Positive Semidefinite Cone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2048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Notations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positive-definite  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⇔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&gt;0,  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\</m:t>
                    </m:r>
                    <m:r>
                      <m:rPr>
                        <m:lit/>
                      </m:rP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positive-semidefinite  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⇔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≥0,  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denotes the set of symmetric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matrices 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denotes the set of symmetric positive-semidefinite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matrices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++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denotes the set of symmetric positive-definite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matrices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is a convex set (apply the definition of convexity), called the positive semidefinite cone.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204882"/>
              </a:xfrm>
              <a:blipFill>
                <a:blip r:embed="rId5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pagestyle{empty}&#10;\begin{document}&#10;&#10;\begin{align*}&#10;A \succeq 0 \quad \Leftrightarrow \quad A \in S^n_+&#10;\end{align*}&#10;&#10;\end{document}" title="IguanaTex Bitmap Display">
            <a:extLst>
              <a:ext uri="{FF2B5EF4-FFF2-40B4-BE49-F238E27FC236}">
                <a16:creationId xmlns:a16="http://schemas.microsoft.com/office/drawing/2014/main" id="{63E66829-6672-F5BD-2855-A6727C1841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40" y="3989490"/>
            <a:ext cx="2362200" cy="27940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pagestyle{empty}&#10;\begin{document}&#10;&#10;\begin{align*}&#10;A \succeq B \quad \Leftrightarrow \quad A - B \succeq 0&#10;\end{align*}&#10;&#10;\end{document}" title="IguanaTex Bitmap Display">
            <a:extLst>
              <a:ext uri="{FF2B5EF4-FFF2-40B4-BE49-F238E27FC236}">
                <a16:creationId xmlns:a16="http://schemas.microsoft.com/office/drawing/2014/main" id="{AE9CC811-B33E-0541-3655-C02E9EAF355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05" y="4429431"/>
            <a:ext cx="2794000" cy="2286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pagestyle{empty}&#10;\begin{document}&#10;&#10;\begin{align*}&#10;A \succ 0 \quad \Leftrightarrow \quad A \in S^n_{++}&#10;\end{align*}&#10;&#10;\end{document}" title="IguanaTex Bitmap Display">
            <a:extLst>
              <a:ext uri="{FF2B5EF4-FFF2-40B4-BE49-F238E27FC236}">
                <a16:creationId xmlns:a16="http://schemas.microsoft.com/office/drawing/2014/main" id="{3358B230-43A7-8EC2-E893-BB034E8623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05" y="4871066"/>
            <a:ext cx="2514601" cy="2794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F7DE39-09B0-44B7-80F4-83F6BAB1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03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Positive Semidefinite Cone – Examples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E6C6C7-65B7-4E97-90FF-3C6F01D1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7" y="1090597"/>
            <a:ext cx="7151570" cy="2566185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pagestyle{empty}&#10;\begin{document}&#10;&#10;\begin{align*}&#10;\left[\begin{array}{lll}&#10;1 &amp; x &amp; y \\&#10;x &amp; 1 &amp; z \\&#10;y &amp; z &amp; 1&#10;\end{array}\right] \in \mathbf{S}_+^3&#10;\end{align*}&#10;&#10;\end{document}" title="IguanaTex Bitmap Display">
            <a:extLst>
              <a:ext uri="{FF2B5EF4-FFF2-40B4-BE49-F238E27FC236}">
                <a16:creationId xmlns:a16="http://schemas.microsoft.com/office/drawing/2014/main" id="{0662CAE3-C7C1-482C-8F9D-B2B144BBE5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11" y="4607907"/>
            <a:ext cx="1844571" cy="82011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361B118-F392-4375-9F92-411034E5E065}"/>
              </a:ext>
            </a:extLst>
          </p:cNvPr>
          <p:cNvSpPr txBox="1"/>
          <p:nvPr/>
        </p:nvSpPr>
        <p:spPr>
          <a:xfrm>
            <a:off x="2588039" y="5619904"/>
            <a:ext cx="3191933" cy="394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(e.g., a correlation matrix)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11EB0B1-02D5-4521-A1E2-92D817514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111" y="4167739"/>
            <a:ext cx="2523207" cy="213240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B266D1-E6EF-424B-BC43-A3B68FDC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0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About Semidefinite Matrix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2201"/>
                <a:ext cx="10515600" cy="549968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Eigen-decomposition of a square matrix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we can choose the eigenvectors (columns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000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an orthogonal matrix.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Block symmetric matrix: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Schur complement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2201"/>
                <a:ext cx="10515600" cy="5499680"/>
              </a:xfrm>
              <a:blipFill>
                <a:blip r:embed="rId9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\documentclass{article}&#10;\usepackage{amsmath}&#10;\usepackage{amsfonts}&#10;\pagestyle{empty}&#10;\begin{document}&#10;&#10;\begin{align*}&#10;A \succeq 0 \quad \Leftrightarrow \quad \lambda_i(A) \geq 0&#10;\end{align*}&#10;&#10;\end{document}" title="IguanaTex Bitmap Display">
            <a:extLst>
              <a:ext uri="{FF2B5EF4-FFF2-40B4-BE49-F238E27FC236}">
                <a16:creationId xmlns:a16="http://schemas.microsoft.com/office/drawing/2014/main" id="{AC879898-B43A-C377-2837-00E678B9FC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96" y="3462440"/>
            <a:ext cx="2616200" cy="254000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pagestyle{empty}&#10;\begin{document}&#10;&#10;\begin{align*}&#10;A \succeq 0 \quad \Leftrightarrow \quad \exists B, \;\; A = B B^\top&#10;\end{align*}&#10;&#10;\end{document}" title="IguanaTex Bitmap Display">
            <a:extLst>
              <a:ext uri="{FF2B5EF4-FFF2-40B4-BE49-F238E27FC236}">
                <a16:creationId xmlns:a16="http://schemas.microsoft.com/office/drawing/2014/main" id="{1997462E-8E3B-ABCA-1FDF-3A82EFA0CB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96" y="3865165"/>
            <a:ext cx="3225801" cy="279400"/>
          </a:xfrm>
          <a:prstGeom prst="rect">
            <a:avLst/>
          </a:prstGeom>
        </p:spPr>
      </p:pic>
      <p:pic>
        <p:nvPicPr>
          <p:cNvPr id="15" name="图片 14" descr="\documentclass{article}&#10;\usepackage{amsmath}&#10;\usepackage{amsfonts}&#10;\pagestyle{empty}&#10;\begin{document}&#10;&#10;\begin{align*}&#10;U=\left(\begin{array}{cc}&#10;A &amp; B \\&#10;B^{\top} &amp; C&#10;\end{array}\right)&#10;\end{align*}&#10;&#10;\end{document}" title="IguanaTex Bitmap Display">
            <a:extLst>
              <a:ext uri="{FF2B5EF4-FFF2-40B4-BE49-F238E27FC236}">
                <a16:creationId xmlns:a16="http://schemas.microsoft.com/office/drawing/2014/main" id="{0C8F4600-C6D1-6C83-7424-D92B289B49D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53" y="4714180"/>
            <a:ext cx="1930400" cy="609600"/>
          </a:xfrm>
          <a:prstGeom prst="rect">
            <a:avLst/>
          </a:prstGeom>
        </p:spPr>
      </p:pic>
      <p:pic>
        <p:nvPicPr>
          <p:cNvPr id="17" name="图片 16" descr="\documentclass{article}&#10;\usepackage{amsmath}&#10;\usepackage{amsfonts}&#10;\pagestyle{empty}&#10;\begin{document}&#10;&#10;\begin{align*}&#10;U / A = C - B^\top  A^{-1}  B&#10;\end{align*}&#10;&#10;\end{document}" title="IguanaTex Bitmap Display">
            <a:extLst>
              <a:ext uri="{FF2B5EF4-FFF2-40B4-BE49-F238E27FC236}">
                <a16:creationId xmlns:a16="http://schemas.microsoft.com/office/drawing/2014/main" id="{E608752D-5F02-9232-243A-D1626806DA6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71" y="5420930"/>
            <a:ext cx="2362200" cy="304800"/>
          </a:xfrm>
          <a:prstGeom prst="rect">
            <a:avLst/>
          </a:prstGeom>
        </p:spPr>
      </p:pic>
      <p:pic>
        <p:nvPicPr>
          <p:cNvPr id="20" name="图片 19" descr="\documentclass{article}&#10;\usepackage{amsmath}&#10;\usepackage{amsfonts}&#10;\pagestyle{empty}&#10;\begin{document}&#10;&#10;\begin{align*}&#10;U \succeq 0  \quad \Leftrightarrow \quad A \succeq 0 , \;\; U / A \succeq 0&#10;\end{align*}&#10;&#10;\end{document}" title="IguanaTex Bitmap Display">
            <a:extLst>
              <a:ext uri="{FF2B5EF4-FFF2-40B4-BE49-F238E27FC236}">
                <a16:creationId xmlns:a16="http://schemas.microsoft.com/office/drawing/2014/main" id="{4021DCDE-3998-C000-8E3D-4870EEA1AE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96" y="5912338"/>
            <a:ext cx="3403600" cy="254000"/>
          </a:xfrm>
          <a:prstGeom prst="rect">
            <a:avLst/>
          </a:prstGeom>
        </p:spPr>
      </p:pic>
      <p:pic>
        <p:nvPicPr>
          <p:cNvPr id="13" name="图片 12" descr="\documentclass{article}&#10;\usepackage{amsmath}&#10;\usepackage{amsfonts}&#10;\pagestyle{empty}&#10;\begin{document}&#10;&#10;\begin{align*}&#10;\text{Exercise: }  &amp; \\&#10;A \succeq tI \quad &amp; \Leftrightarrow \quad \lambda_i(A)  \geq t \\&#10;&amp; \Leftrightarrow \quad \lambda_\text{min} (A)  \geq t \\&#10;A \preceq tI \quad &amp; \Leftrightarrow \quad \lambda_\text{max} (A) \leq t&#10;\end{align*}&#10;&#10;\end{document}" title="IguanaTex Bitmap Display">
            <a:extLst>
              <a:ext uri="{FF2B5EF4-FFF2-40B4-BE49-F238E27FC236}">
                <a16:creationId xmlns:a16="http://schemas.microsoft.com/office/drawing/2014/main" id="{7C0E1D8A-C7D7-FF10-9BBD-2BE1B06A608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48" y="2902440"/>
            <a:ext cx="3073399" cy="1371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03B0A9-EC58-47B6-A465-0FDE6F9C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02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Semidefinite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142BECBF-1BB6-4021-80E2-8A49FE7FE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07634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Think of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matrix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 array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components of the form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 object (a vector) in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5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 the inner product between matrices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is a linear function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standard form of SDP: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142BECBF-1BB6-4021-80E2-8A49FE7FE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076347"/>
              </a:xfrm>
              <a:blipFill>
                <a:blip r:embed="rId4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\documentclass{article}&#10;\usepackage{amsmath}&#10;\usepackage{amsfonts}&#10;\pagestyle{empty}&#10;\begin{document}&#10;&#10;\begin{align*}&#10;\langle C,X \rangle = \sum_{ij}C_{ij}X_{ij} = \sum_{ij}C_{ij}X_{ji}  = \text{tr}(CX)&#10;\end{align*}&#10;&#10;\end{document}" title="IguanaTex Bitmap Display">
            <a:extLst>
              <a:ext uri="{FF2B5EF4-FFF2-40B4-BE49-F238E27FC236}">
                <a16:creationId xmlns:a16="http://schemas.microsoft.com/office/drawing/2014/main" id="{C4BED46E-1CED-487F-5F7C-AA6FBE8E7F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42" y="3583454"/>
            <a:ext cx="4825999" cy="584200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pagestyle{empty}&#10;\begin{document}&#10;&#10;\begin{align*}&#10;\min_{X \in S^n} \quad &amp; \langle C, X \rangle  \\&#10;\text{s. t. } \quad &amp; \langle A^i, X \rangle = b_{i}, \quad i=1,2, \cdots, m \\&#10;&amp; X \succeq 0&#10;\end{align*}&#10;&#10;\end{document}" title="IguanaTex Bitmap Display">
            <a:extLst>
              <a:ext uri="{FF2B5EF4-FFF2-40B4-BE49-F238E27FC236}">
                <a16:creationId xmlns:a16="http://schemas.microsoft.com/office/drawing/2014/main" id="{AC6D7605-1D8A-0FE9-2AD9-6A5D6A2A61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90" y="4795251"/>
            <a:ext cx="4140199" cy="1143000"/>
          </a:xfrm>
          <a:prstGeom prst="rect">
            <a:avLst/>
          </a:prstGeom>
        </p:spPr>
      </p:pic>
      <p:sp>
        <p:nvSpPr>
          <p:cNvPr id="20" name="右大括号 19">
            <a:extLst>
              <a:ext uri="{FF2B5EF4-FFF2-40B4-BE49-F238E27FC236}">
                <a16:creationId xmlns:a16="http://schemas.microsoft.com/office/drawing/2014/main" id="{8783DE94-184F-4563-AFB1-BB0769D05E76}"/>
              </a:ext>
            </a:extLst>
          </p:cNvPr>
          <p:cNvSpPr/>
          <p:nvPr/>
        </p:nvSpPr>
        <p:spPr>
          <a:xfrm>
            <a:off x="8362434" y="4752226"/>
            <a:ext cx="265176" cy="32918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8048E6-2809-4B87-A5D3-5E7A8AA72B45}"/>
              </a:ext>
            </a:extLst>
          </p:cNvPr>
          <p:cNvSpPr txBox="1"/>
          <p:nvPr/>
        </p:nvSpPr>
        <p:spPr>
          <a:xfrm>
            <a:off x="8828841" y="4732152"/>
            <a:ext cx="209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linear function</a:t>
            </a:r>
            <a:endParaRPr lang="zh-CN" altLang="en-US"/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56AA6FA5-A9FB-4308-9F5A-9C19D6D57F97}"/>
              </a:ext>
            </a:extLst>
          </p:cNvPr>
          <p:cNvSpPr/>
          <p:nvPr/>
        </p:nvSpPr>
        <p:spPr>
          <a:xfrm>
            <a:off x="8362433" y="5260904"/>
            <a:ext cx="265176" cy="32918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367ACF-B9BA-4E0E-9D84-B51C0AADF884}"/>
              </a:ext>
            </a:extLst>
          </p:cNvPr>
          <p:cNvSpPr txBox="1"/>
          <p:nvPr/>
        </p:nvSpPr>
        <p:spPr>
          <a:xfrm>
            <a:off x="8828841" y="5230019"/>
            <a:ext cx="2723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linear equality constraint</a:t>
            </a:r>
            <a:endParaRPr lang="zh-CN" altLang="en-US"/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D3836D6B-3812-4CAD-B995-725DE0DA33D7}"/>
              </a:ext>
            </a:extLst>
          </p:cNvPr>
          <p:cNvSpPr/>
          <p:nvPr/>
        </p:nvSpPr>
        <p:spPr>
          <a:xfrm>
            <a:off x="8362433" y="5660983"/>
            <a:ext cx="265176" cy="32918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CB9725-6F5C-459E-8A39-A9625307174B}"/>
              </a:ext>
            </a:extLst>
          </p:cNvPr>
          <p:cNvSpPr txBox="1"/>
          <p:nvPr/>
        </p:nvSpPr>
        <p:spPr>
          <a:xfrm>
            <a:off x="8828841" y="5630098"/>
            <a:ext cx="2723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convex set constraint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EAF64F-F6E7-416E-AA67-2B0C4106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4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Semidefinite Programming – Dual Problem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42BECBF-1BB6-4021-80E2-8A49FE7FE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507634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Lagrangian: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Lagrange dual: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\documentclass{article}&#10;\usepackage{amsmath}&#10;\usepackage{amsfonts}&#10;\pagestyle{empty}&#10;\begin{document}&#10;&#10;\begin{align*}&#10;\mathcal{L}(X, y, Z)&amp; = \langle C, X\rangle-\sum_{i=1}^{m} y_{i}\left(\left\langle A^{i}, X\right\rangle-b_{i}\right) - \langle Z, X\rangle \\&#10;&amp; = \big\langle C-Z-\sum_{i=1}^m y_{i} A^{i}, X \big\rangle + \sum_{i=1}^{m} y_{i} b_{i}, \quad Z \succeq 0&#10;\end{align*}&#10;&#10;\end{document}" title="IguanaTex Bitmap Display">
            <a:extLst>
              <a:ext uri="{FF2B5EF4-FFF2-40B4-BE49-F238E27FC236}">
                <a16:creationId xmlns:a16="http://schemas.microsoft.com/office/drawing/2014/main" id="{ABCE08D8-AF4E-F743-5DB8-9B13968ADF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1567308"/>
            <a:ext cx="6070599" cy="1549399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pagestyle{empty}&#10;\begin{document}&#10;&#10;\begin{align*}&#10;g(y, Z) &amp;=\inf_{X} \mathcal{L}(X, y, Z) \\&#10;&amp;= \begin{cases}\sum_{i=1}^{m} y_{i} b_{i}, &amp; \text { if } C-Z-\sum_{i=1}^m y_{i} A^{i}=0, \\&#10;-\infty, &amp; \text { otherwise }\end{cases}&#10;\end{align*}&#10;&#10;\end{document}" title="IguanaTex Bitmap Display">
            <a:extLst>
              <a:ext uri="{FF2B5EF4-FFF2-40B4-BE49-F238E27FC236}">
                <a16:creationId xmlns:a16="http://schemas.microsoft.com/office/drawing/2014/main" id="{D174237D-322D-7566-A9F1-EEDB11240A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7" y="4256009"/>
            <a:ext cx="5664198" cy="12446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EB19437-1279-4422-83B7-F53CAA3868E9}"/>
              </a:ext>
            </a:extLst>
          </p:cNvPr>
          <p:cNvSpPr txBox="1"/>
          <p:nvPr/>
        </p:nvSpPr>
        <p:spPr>
          <a:xfrm>
            <a:off x="7470855" y="3429000"/>
            <a:ext cx="2028907" cy="427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Dual problem:</a:t>
            </a:r>
          </a:p>
        </p:txBody>
      </p:sp>
      <p:pic>
        <p:nvPicPr>
          <p:cNvPr id="11" name="图片 10" descr="\documentclass{article}&#10;\usepackage{amsmath}&#10;\usepackage{amsfonts}&#10;\pagestyle{empty}&#10;\begin{document}&#10;&#10;\begin{align*}&#10;\max_y \quad &amp; \sum_{i=1}^{m} y_{i} b_{i} \\&#10;\text{s.t.} \quad &amp; -C + \sum_{i=1}^m y_{i} A^{i} \preceq 0&#10;\end{align*}&#10;&#10;\end{document}" title="IguanaTex Bitmap Display">
            <a:extLst>
              <a:ext uri="{FF2B5EF4-FFF2-40B4-BE49-F238E27FC236}">
                <a16:creationId xmlns:a16="http://schemas.microsoft.com/office/drawing/2014/main" id="{91671AC4-7038-1871-A401-3458553575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455" y="3995368"/>
            <a:ext cx="2895600" cy="1549400"/>
          </a:xfrm>
          <a:prstGeom prst="rect">
            <a:avLst/>
          </a:prstGeom>
        </p:spPr>
      </p:pic>
      <p:sp>
        <p:nvSpPr>
          <p:cNvPr id="23" name="右大括号 22">
            <a:extLst>
              <a:ext uri="{FF2B5EF4-FFF2-40B4-BE49-F238E27FC236}">
                <a16:creationId xmlns:a16="http://schemas.microsoft.com/office/drawing/2014/main" id="{F99D9034-FD74-403D-960E-180B2CD546B6}"/>
              </a:ext>
            </a:extLst>
          </p:cNvPr>
          <p:cNvSpPr/>
          <p:nvPr/>
        </p:nvSpPr>
        <p:spPr>
          <a:xfrm rot="5400000">
            <a:off x="9328806" y="4651841"/>
            <a:ext cx="265176" cy="208185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8AB515-58CC-4F50-BD52-0AA2B862B7D5}"/>
              </a:ext>
            </a:extLst>
          </p:cNvPr>
          <p:cNvSpPr txBox="1"/>
          <p:nvPr/>
        </p:nvSpPr>
        <p:spPr>
          <a:xfrm>
            <a:off x="8420465" y="5967531"/>
            <a:ext cx="2521818" cy="360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linear matrix inequality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12A8AC-DDEE-46E9-B394-1D3F434F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SDP – Interior-point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142BECBF-1BB6-4021-80E2-8A49FE7FE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515600" cy="508494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Log-barrier functions for the “inequality” constraint              :       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Intuition: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penalizes the system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approaches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lnSpc>
                    <a:spcPct val="25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 of the log-barrier function: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Barrier methods from previous sections apply here.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142BECBF-1BB6-4021-80E2-8A49FE7FE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515600" cy="5084945"/>
              </a:xfrm>
              <a:blipFill>
                <a:blip r:embed="rId6"/>
                <a:stretch>
                  <a:fillRect l="-724" b="-1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\documentclass{article}&#10;\usepackage{amsmath}&#10;\usepackage{amsfonts}&#10;\pagestyle{empty}&#10;\begin{document}&#10;&#10;\begin{align*}&#10;X \succeq 0&#10;\end{align*}&#10;&#10;\end{document}" title="IguanaTex Bitmap Display">
            <a:extLst>
              <a:ext uri="{FF2B5EF4-FFF2-40B4-BE49-F238E27FC236}">
                <a16:creationId xmlns:a16="http://schemas.microsoft.com/office/drawing/2014/main" id="{F088F3F0-2845-451B-A5AB-1BD138D682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87" y="1288463"/>
            <a:ext cx="678095" cy="207238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pagestyle{empty}&#10;\begin{document}&#10;&#10;\begin{align*}&#10;\phi(x) = - \log \det(X), \quad \textbf{dom}\phi = \{ X|X\succeq 0 \}&#10;\end{align*}&#10;&#10;\end{document}" title="IguanaTex Bitmap Display">
            <a:extLst>
              <a:ext uri="{FF2B5EF4-FFF2-40B4-BE49-F238E27FC236}">
                <a16:creationId xmlns:a16="http://schemas.microsoft.com/office/drawing/2014/main" id="{2AAA10C3-8FA8-9410-AA0A-200488DEFC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91" y="1746995"/>
            <a:ext cx="4851400" cy="25400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pagestyle{empty}&#10;\begin{document}&#10;&#10;\begin{align*}&#10;\phi(x)  = -\log \prod_i \lambda_i(X) = - \sum_i \log \lambda_i(X)&#10;\end{align*}&#10;&#10;\end{document}" title="IguanaTex Bitmap Display">
            <a:extLst>
              <a:ext uri="{FF2B5EF4-FFF2-40B4-BE49-F238E27FC236}">
                <a16:creationId xmlns:a16="http://schemas.microsoft.com/office/drawing/2014/main" id="{9B915EB4-FDB3-D9EB-097A-C6A240E223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91" y="2643325"/>
            <a:ext cx="4445002" cy="558800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amsfonts}&#10;\pagestyle{empty}&#10;\begin{document}&#10;&#10;\begin{align*}&#10;\nabla_{X} \phi(X) &amp;=-\frac{1}{\operatorname{det} X} \nabla_{X} \operatorname{det} X \\&#10;&amp;=-\frac{1}{\operatorname{det} X} \operatorname{det} X \cdot X^{-1} \cdot  \underbrace{\nabla_{X} X}_{I}= -X^{-1}&#10;\end{align*}&#10;&#10;\end{document}" title="IguanaTex Bitmap Display">
            <a:extLst>
              <a:ext uri="{FF2B5EF4-FFF2-40B4-BE49-F238E27FC236}">
                <a16:creationId xmlns:a16="http://schemas.microsoft.com/office/drawing/2014/main" id="{C9A08D4C-19D0-AFA8-FD48-27334735DA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91" y="4461350"/>
            <a:ext cx="5359401" cy="13462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12A235-D24F-4B30-A5EE-0E0F5659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22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 1">
                <a:extLst>
                  <a:ext uri="{FF2B5EF4-FFF2-40B4-BE49-F238E27FC236}">
                    <a16:creationId xmlns:a16="http://schemas.microsoft.com/office/drawing/2014/main" id="{142BECBF-1BB6-4021-80E2-8A49FE7FE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6441832" cy="271796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Eigenvalue optimization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Maximizing the smallest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min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where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SDP formulation: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内容占位符 2 1">
                <a:extLst>
                  <a:ext uri="{FF2B5EF4-FFF2-40B4-BE49-F238E27FC236}">
                    <a16:creationId xmlns:a16="http://schemas.microsoft.com/office/drawing/2014/main" id="{142BECBF-1BB6-4021-80E2-8A49FE7FE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6441832" cy="2717964"/>
              </a:xfrm>
              <a:blipFill>
                <a:blip r:embed="rId8"/>
                <a:stretch>
                  <a:fillRect l="-1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 descr="\documentclass{article}&#10;\usepackage{amsmath}&#10;\usepackage{amsfonts}&#10;\pagestyle{empty}&#10;\begin{document}&#10;&#10;\begin{align*}&#10;\text{Facts:} \quad  &amp; \\&#10;A \succeq tI \quad &amp; \Leftrightarrow \quad \lambda_\text{min} (A)  \geq t \\&#10;A \preceq tI \quad &amp; \Leftrightarrow \quad \lambda_\text{max} (A) \leq t&#10;\end{align*}&#10;&#10;\end{document}" title="IguanaTex Bitmap Display">
            <a:extLst>
              <a:ext uri="{FF2B5EF4-FFF2-40B4-BE49-F238E27FC236}">
                <a16:creationId xmlns:a16="http://schemas.microsoft.com/office/drawing/2014/main" id="{0B2148A8-B7AC-03DF-A06D-A6DB01E504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176" y="2537460"/>
            <a:ext cx="2697480" cy="8915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图片 6" descr="\documentclass{article}&#10;\usepackage{amsmath}&#10;\usepackage{amsfonts}&#10;\pagestyle{empty}&#10;\begin{document}&#10;&#10;$A(x) = A^0 + \sum_i x_i A^i$&#10;&#10;\end{document}" title="IguanaTex Bitmap Display">
            <a:extLst>
              <a:ext uri="{FF2B5EF4-FFF2-40B4-BE49-F238E27FC236}">
                <a16:creationId xmlns:a16="http://schemas.microsoft.com/office/drawing/2014/main" id="{513E8DDB-88B4-718D-2D83-93E25E09F7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683" y="2151605"/>
            <a:ext cx="2362200" cy="304800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pagestyle{empty}&#10;\begin{document}&#10;&#10;\begin{align*}&#10;\max \quad &amp; t \\&#10;\text{s.t. } \quad &amp; \big( A_{0}+\sum_{i} x_{i} A_{i}\big)  \succeq t I&#10;\end{align*}&#10;&#10;\end{document}" title="IguanaTex Bitmap Display">
            <a:extLst>
              <a:ext uri="{FF2B5EF4-FFF2-40B4-BE49-F238E27FC236}">
                <a16:creationId xmlns:a16="http://schemas.microsoft.com/office/drawing/2014/main" id="{747582B6-3463-B22F-1F22-62EE0F913E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68" y="2877364"/>
            <a:ext cx="3022600" cy="914400"/>
          </a:xfrm>
          <a:prstGeom prst="rect">
            <a:avLst/>
          </a:prstGeom>
        </p:spPr>
      </p:pic>
      <p:pic>
        <p:nvPicPr>
          <p:cNvPr id="17" name="图片 16" descr="\documentclass{article}&#10;\usepackage{amsmath}&#10;\usepackage{amsfonts}&#10;\pagestyle{empty}&#10;\begin{document}&#10;&#10;\begin{align*}&#10;\frac{\mathrm{d} \boldsymbol{s}}{\mathrm{d} t} = - M \boldsymbol{s}  \;\; \Rightarrow \;\; \boldsymbol{s}(t) = \sum_i c_i e^{-\lambda_i t} \boldsymbol{v}_i&#10;\end{align*}&#10;&#10;\end{document}" title="IguanaTex Bitmap Display">
            <a:extLst>
              <a:ext uri="{FF2B5EF4-FFF2-40B4-BE49-F238E27FC236}">
                <a16:creationId xmlns:a16="http://schemas.microsoft.com/office/drawing/2014/main" id="{170A9F85-9CCC-6B6F-A8F7-A2521A3F131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60" y="4497828"/>
            <a:ext cx="3657600" cy="594360"/>
          </a:xfrm>
          <a:prstGeom prst="rect">
            <a:avLst/>
          </a:prstGeom>
        </p:spPr>
      </p:pic>
      <p:pic>
        <p:nvPicPr>
          <p:cNvPr id="19" name="图片 18" descr="\documentclass{article}&#10;\usepackage{amsmath}&#10;\usepackage{amsfonts}&#10;\pagestyle{empty}&#10;\begin{document}&#10;&#10;\begin{align*}&#10;\Sigma_\beta = \sigma^2 (X^\top X)^{-1} \;\; \Rightarrow \;\; \max \; \lambda_{\min} (X^\top X)&#10;\end{align*}&#10;&#10;\end{document}" title="IguanaTex Bitmap Display">
            <a:extLst>
              <a:ext uri="{FF2B5EF4-FFF2-40B4-BE49-F238E27FC236}">
                <a16:creationId xmlns:a16="http://schemas.microsoft.com/office/drawing/2014/main" id="{93F6073A-0FFD-2CBC-1C75-60335D5469E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23" y="5231310"/>
            <a:ext cx="4114800" cy="27432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7D081B-E8E1-41FA-B721-C342E9C3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4" name="内容占位符 2 2">
            <a:extLst>
              <a:ext uri="{FF2B5EF4-FFF2-40B4-BE49-F238E27FC236}">
                <a16:creationId xmlns:a16="http://schemas.microsoft.com/office/drawing/2014/main" id="{DE6D6D05-D53A-2C3C-9F64-077601FF7AA5}"/>
              </a:ext>
            </a:extLst>
          </p:cNvPr>
          <p:cNvSpPr txBox="1">
            <a:spLocks/>
          </p:cNvSpPr>
          <p:nvPr/>
        </p:nvSpPr>
        <p:spPr>
          <a:xfrm>
            <a:off x="838200" y="3916649"/>
            <a:ext cx="7222067" cy="243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Fast convergence of dynamical system to equilibrium: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Optimal experimental design for linear regression:  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More applications in coming lectures.</a:t>
            </a:r>
          </a:p>
        </p:txBody>
      </p:sp>
    </p:spTree>
    <p:extLst>
      <p:ext uri="{BB962C8B-B14F-4D97-AF65-F5344CB8AC3E}">
        <p14:creationId xmlns:p14="http://schemas.microsoft.com/office/powerpoint/2010/main" val="73551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42BECBF-1BB6-4021-80E2-8A49FE7FE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8"/>
            <a:ext cx="10519612" cy="48859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Convex optimization is tractable and broadly applicable.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Consider formulating your problem to a convex optimization problem, and exploit many existing mature software (e.g.,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CVX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CVXPY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Convex.jl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Duality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Dual problem provides a lower bound of the primal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Sometimes easier to handle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Sometimes provide an interesting interpretation of the primal.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Gives some implications for algorithms (e.g., KKT conditions); more to discuss in coming lectures.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Interior point method to deal with convex inequality constraints.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Semidefinite programming provides a very powerful tool to model matrix related problems.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3884AE-8F7A-43FB-BBC6-82D67025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20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Scope of The Course – 4 Major Topics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9919855" cy="520488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0.  Brief introduction to convex optimization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Sparse models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Probabilistic graphical models (GMs)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Pattern recognition in graph signals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Gaussian process (GP)</a:t>
            </a:r>
            <a:endParaRPr lang="en-US" altLang="zh-CN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16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All of them start from a very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principle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Some topics are a bit involved and require some mathematical derivations.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But at the end of the day, you will (usually) obtain a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elegant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algorithm for solving a complex task!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best way to learn them is to go through the math to improve your understanding.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If you are not interested in the math, it is still useful to know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the model is doing, how to apply it, and what are the assumptions behind.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Some contents will not be covered in the lecture.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They are provided for consistency of the topic. Learn according to your interests.</a:t>
            </a:r>
          </a:p>
          <a:p>
            <a:pPr lvl="1">
              <a:lnSpc>
                <a:spcPct val="110000"/>
              </a:lnSpc>
              <a:spcBef>
                <a:spcPts val="800"/>
              </a:spcBef>
            </a:pPr>
            <a:endParaRPr lang="en-US" altLang="zh-CN" sz="18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500"/>
              </a:spcBef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50E193-D584-48CE-B404-BA15DC39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2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3D5D21-029B-4999-9948-C2214E48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709459"/>
            <a:ext cx="3925568" cy="270827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Scope of The Course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599" cy="52662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But perhaps the bigger question is,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these methods?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You may learnt from elsewhere that, “deep learning is replacing everything”.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topics that we just mentioned seems already to be the traditional methods.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answers to this is a-few-fold.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Deep learning is usually a sub-optimal choice with small data, or when a white-box model is preferred. Vanilla deep learning also does not deal with uncertainty.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Moreover…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39A786-15EA-40E2-8898-A244144D7A9D}"/>
              </a:ext>
            </a:extLst>
          </p:cNvPr>
          <p:cNvSpPr txBox="1"/>
          <p:nvPr/>
        </p:nvSpPr>
        <p:spPr>
          <a:xfrm>
            <a:off x="1583901" y="5966305"/>
            <a:ext cx="18791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 Prof. Eric Xing</a:t>
            </a:r>
            <a:endParaRPr lang="zh-CN" altLang="en-US" sz="1400"/>
          </a:p>
        </p:txBody>
      </p:sp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F2477A8B-46F5-47A1-BEC7-422436247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833" y="4160887"/>
            <a:ext cx="3220934" cy="180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2F2F8D-6E94-4723-A36A-6B9E200F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12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Scope of The Course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10515599" cy="12716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 the other hand, combining deep learning with some old ideas may help to discover something completely new (we will discuss a few such cases further in this course).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Take the very popular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diffusion model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right now as an example:</a:t>
            </a:r>
          </a:p>
        </p:txBody>
      </p:sp>
      <p:pic>
        <p:nvPicPr>
          <p:cNvPr id="7171" name="Picture 3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862F04F0-1D97-4ABB-B021-4ADE4A16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2522" y="2423105"/>
            <a:ext cx="2930770" cy="164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702B9ED-2DF2-44B5-BE82-14BAA3FB60AE}"/>
              </a:ext>
            </a:extLst>
          </p:cNvPr>
          <p:cNvSpPr txBox="1">
            <a:spLocks/>
          </p:cNvSpPr>
          <p:nvPr/>
        </p:nvSpPr>
        <p:spPr>
          <a:xfrm>
            <a:off x="838200" y="5101438"/>
            <a:ext cx="10515599" cy="1174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 large room to explore “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+ something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Some good “traditional” ideas will likely make their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renaissance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at some point.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Mastering the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can help you to go deeper and create new ideas.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279755-C90A-4A70-B38A-D196B1340913}"/>
              </a:ext>
            </a:extLst>
          </p:cNvPr>
          <p:cNvSpPr txBox="1"/>
          <p:nvPr/>
        </p:nvSpPr>
        <p:spPr>
          <a:xfrm>
            <a:off x="5308826" y="4078905"/>
            <a:ext cx="5816374" cy="85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links to an idea from nonequilibrium physics.</a:t>
            </a:r>
          </a:p>
          <a:p>
            <a:pPr>
              <a:lnSpc>
                <a:spcPct val="110000"/>
              </a:lnSpc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Deep Unsupervised Learning using Nonequilibrium Thermodynamics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Jascha Sohl-Dickstein, et al., 2015]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11EC38-3142-4817-81E8-EA709CCD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026" name="Picture 2" descr="Free AI Image Generator: Online Text to Image App | Canva">
            <a:extLst>
              <a:ext uri="{FF2B5EF4-FFF2-40B4-BE49-F238E27FC236}">
                <a16:creationId xmlns:a16="http://schemas.microsoft.com/office/drawing/2014/main" id="{A868DBD3-0B8A-12B6-29F4-816F196BE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99" y="2437446"/>
            <a:ext cx="3217545" cy="24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21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8748562" cy="50112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3 homework assignments: 60% of grade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Theoretical derivation + some programming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To be submitted </a:t>
            </a:r>
            <a:r>
              <a:rPr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individually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1 computer experiment + 1 mini project: 20%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 project report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summarizing your findings of the experiment. It could be</a:t>
            </a:r>
          </a:p>
          <a:p>
            <a:pPr lvl="2">
              <a:lnSpc>
                <a:spcPct val="110000"/>
              </a:lnSpc>
              <a:spcBef>
                <a:spcPts val="4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Scientific discovery of the data from the pattern recognition method</a:t>
            </a:r>
          </a:p>
          <a:p>
            <a:pPr lvl="2">
              <a:lnSpc>
                <a:spcPct val="110000"/>
              </a:lnSpc>
              <a:spcBef>
                <a:spcPts val="4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 improvement for the method</a:t>
            </a:r>
          </a:p>
          <a:p>
            <a:pPr lvl="2">
              <a:lnSpc>
                <a:spcPct val="110000"/>
              </a:lnSpc>
              <a:spcBef>
                <a:spcPts val="4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Some tricky implementation details you found essential or non-intuitive</a:t>
            </a:r>
          </a:p>
          <a:p>
            <a:pPr lvl="2">
              <a:lnSpc>
                <a:spcPct val="110000"/>
              </a:lnSpc>
              <a:spcBef>
                <a:spcPts val="4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Submission in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(max size = 4) is allowed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1 computer experiment + 1 mini project: 20%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Apply one method (or more) from the course to your favorite data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Submit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brief project report)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poster + a video up to 5 min)</a:t>
            </a:r>
          </a:p>
          <a:p>
            <a:pPr lvl="1">
              <a:lnSpc>
                <a:spcPct val="110000"/>
              </a:lnSpc>
              <a:spcBef>
                <a:spcPts val="4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Submission in </a:t>
            </a:r>
            <a:r>
              <a:rPr lang="en-US" altLang="zh-CN" sz="1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(max size = 4) is allowed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E98177-C5C4-425F-92A2-5813DDE0C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6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40"/>
  <p:tag name="OUTPUTTYPE" val="PDF"/>
  <p:tag name="IGUANATEXVERSION" val="160"/>
  <p:tag name="LATEXADDIN" val="\documentclass{article}&#10;\usepackage{amsmath}&#10;\usepackage{amsfonts}&#10;\pagestyle{empty}&#10;\begin{document}&#10;&#10;\begin{align*}&#10;\min_{x\in\mathbb{R}^n} f(x)&#10;\end{align*}&#10;&#10;\end{document}"/>
  <p:tag name="IGUANATEXSIZE" val="22"/>
  <p:tag name="IGUANATEXCURSOR" val="14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"/>
  <p:tag name="ORIGINALWIDTH" val="141"/>
  <p:tag name="OUTPUTTYPE" val="PDF"/>
  <p:tag name="IGUANATEXVERSION" val="160"/>
  <p:tag name="LATEXADDIN" val="\documentclass{article}&#10;\usepackage{amsmath}&#10;\usepackage{amsfonts}&#10;\pagestyle{empty}&#10;\begin{document}&#10;&#10;\begin{align*}&#10;\max _{\lambda \in \mathbb{R}^{m}, \tau \in \mathbb{R}^{n}} &amp; \; H(\lambda, \tau) = \lambda^{\top} \mu + \tau^{\top} \nu \\&#10;\text { s.t. } &amp; \lambda_{i} + \tau_{j} \leq c_{i j}, \quad \forall(i, j)&#10;\end{align*}&#10;&#10;\end{document}"/>
  <p:tag name="IGUANATEXSIZE" val="20"/>
  <p:tag name="IGUANATEXCURSOR" val="18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"/>
  <p:tag name="ORIGINALWIDTH" val="167"/>
  <p:tag name="OUTPUTTYPE" val="PDF"/>
  <p:tag name="IGUANATEXVERSION" val="160"/>
  <p:tag name="LATEXADDIN" val="\documentclass{article}&#10;\usepackage{amsmath}&#10;\usepackage{amsfonts}&#10;\pagestyle{empty}&#10;\begin{document}&#10;&#10;\begin{align*}&#10;\begin{array}{ll}&#10;\operatorname{minimize} &amp; f_{0}(x) \\&#10;\text { subject to } &amp; f_{i}(x) \leq 0, \quad i=1, \ldots, m \\&#10;&amp; A x=b&#10;\end{array}&#10;\end{align*}&#10;&#10;\end{document}"/>
  <p:tag name="IGUANATEXSIZE" val="22"/>
  <p:tag name="IGUANATEXCURSOR" val="15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69"/>
  <p:tag name="OUTPUTTYPE" val="PDF"/>
  <p:tag name="IGUANATEXVERSION" val="160"/>
  <p:tag name="LATEXADDIN" val="\documentclass{article}&#10;\usepackage{amsmath}&#10;\usepackage{amsfonts}&#10;\pagestyle{empty}&#10;\begin{document}&#10;&#10;\begin{align*}&#10;&amp; f(\theta x+(1-\theta) y)&lt;\theta f(x)+(1-\theta) f(y) \\&#10;&amp; \quad \forall \;\; 0 \leq \theta \leq 1&#10;\end{align*}&#10;&#10;\end{document}"/>
  <p:tag name="IGUANATEXSIZE" val="18"/>
  <p:tag name="IGUANATEXCURSOR" val="19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119"/>
  <p:tag name="OUTPUTTYPE" val="PDF"/>
  <p:tag name="IGUANATEXVERSION" val="160"/>
  <p:tag name="LATEXADDIN" val="\documentclass{article}&#10;\usepackage{amsmath}&#10;\usepackage{amsfonts}&#10;\pagestyle{empty}&#10;\begin{document}&#10;&#10;\begin{align*}&#10;&amp; x_{1}, x_{2} \in C, \quad 0 \leq \theta \leq 1 \quad \\&#10;&amp; \Longrightarrow \quad \theta x_{1}+(1-\theta) x_{2} \in C&#10;\end{align*}&#10;&#10;\end{document}"/>
  <p:tag name="IGUANATEXSIZE" val="18"/>
  <p:tag name="IGUANATEXCURSOR" val="17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19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f(x^{\prime}) \geq f(x)+\left\langle\nabla f(x), x^{\prime}-x\right\rangle+\frac{\mu}{2}\left\|x^{\prime}-x\right\|_{2}^{2}&#10;\end{align*}&#10;&#10;\end{document}"/>
  <p:tag name="IGUANATEXSIZE" val="20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109"/>
  <p:tag name="OUTPUTTYPE" val="PDF"/>
  <p:tag name="IGUANATEXVERSION" val="160"/>
  <p:tag name="LATEXADDIN" val="\documentclass{article}&#10;\usepackage{amsmath}&#10;\usepackage{amsfonts}&#10;\pagestyle{empty}&#10;\begin{document}&#10;&#10;\begin{align*}&#10;\min_x \quad &amp; x^{\top} \Sigma x \\&#10;\text{s. t. } \quad &amp; \bar{p}^{\top} x \geq r_{\min } \\&#10;&amp; \mathbf{1}^{\top} x=1, \quad x \geq 0,&#10;\end{align*}&#10;&#10;\end{document}"/>
  <p:tag name="IGUANATEXSIZE" val="20"/>
  <p:tag name="IGUANATEXCURSOR" val="24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"/>
  <p:tag name="ORIGINALWIDTH" val="76"/>
  <p:tag name="OUTPUTTYPE" val="PDF"/>
  <p:tag name="IGUANATEXVERSION" val="160"/>
  <p:tag name="LATEXADDIN" val="\documentclass{article}&#10;\usepackage{amsmath}&#10;\usepackage{amsfonts}&#10;\pagestyle{empty}&#10;\begin{document}&#10;&#10;\begin{align*}&#10;\min_x \;\; &amp; \frac{1}{2} \| y - X \beta  \|^2 \\&#10;\text{s.t.} \;\; &amp;  \beta \geq 0.&#10;\end{align*}&#10;&#10;\end{document}"/>
  <p:tag name="IGUANATEXSIZE" val="20"/>
  <p:tag name="IGUANATEXCURSOR" val="18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"/>
  <p:tag name="ORIGINALWIDTH" val="182"/>
  <p:tag name="OUTPUTTYPE" val="PDF"/>
  <p:tag name="IGUANATEXVERSION" val="160"/>
  <p:tag name="LATEXADDIN" val="\documentclass{article}&#10;\usepackage{amsmath}&#10;\usepackage{amsfonts}&#10;\pagestyle{empty}&#10;\begin{document}&#10;&#10;\begin{align*}&#10;\min _{w, b} \;\; &amp; \frac{1}{2} \|w\|^{2} \\&#10;\text { s.t. } \;\; &amp; y^{(i)}(w^\top x^{(i)}+b)-1 \geq 0, \;\; i = 1, ..., n&#10;\end{align*}&#10;&#10;\end{document}"/>
  <p:tag name="IGUANATEXSIZE" val="20"/>
  <p:tag name="IGUANATEXCURSOR" val="14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"/>
  <p:tag name="ORIGINALWIDTH" val="133"/>
  <p:tag name="OUTPUTTYPE" val="PDF"/>
  <p:tag name="IGUANATEXVERSION" val="160"/>
  <p:tag name="LATEXADDIN" val="\documentclass{article}&#10;\usepackage{amsmath}&#10;\usepackage{amsfonts}&#10;\pagestyle{empty}&#10;\begin{document}&#10;&#10;\begin{align*}&#10;\min_x \quad &amp; f_{0}(x) \\&#10;\text{s.t.} \quad  &amp; f_{i}(x) \leq 0, \quad i=1, \ldots, m \\&#10;\qquad &amp; h_{i}(x)=0, \quad i=1, \ldots, p&#10;\end{align*}&#10;&#10;\end{document}"/>
  <p:tag name="IGUANATEXSIZE" val="22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194"/>
  <p:tag name="OUTPUTTYPE" val="PDF"/>
  <p:tag name="IGUANATEXVERSION" val="160"/>
  <p:tag name="LATEXADDIN" val="\documentclass{article}&#10;\usepackage{amsmath}&#10;\usepackage{amsfonts}&#10;\pagestyle{empty}&#10;\begin{document}&#10;&#10;\begin{align*}&#10;\mathcal{L}(x, \lambda, \nu)=f_{0}(x)+\sum_{i=1}^{m} \lambda_{i} f_{i}(x)+\sum_{i=1}^{p} \nu_{i} h_{i}(x)&#10;\end{align*}&#10;&#10;\end{document}"/>
  <p:tag name="IGUANATEXSIZE" val="22"/>
  <p:tag name="IGUANATEXCURSOR" val="22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08"/>
  <p:tag name="OUTPUTTYPE" val="PDF"/>
  <p:tag name="IGUANATEXVERSION" val="160"/>
  <p:tag name="LATEXADDIN" val="\documentclass{article}&#10;\usepackage{amsmath}&#10;\usepackage{amsfonts}&#10;\pagestyle{empty}&#10;\begin{document}&#10;&#10;\begin{align*}&#10;x^{(k+1)}=x^{(k)}+t^{(k)} \Delta x^{(k)}&#10;\end{align*}&#10;&#10;\end{document}"/>
  <p:tag name="IGUANATEXSIZE" val="22"/>
  <p:tag name="IGUANATEXCURSOR" val="15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278"/>
  <p:tag name="OUTPUTTYPE" val="PDF"/>
  <p:tag name="IGUANATEXVERSION" val="160"/>
  <p:tag name="LATEXADDIN" val="\documentclass{article}&#10;\usepackage{amsmath}&#10;\usepackage{amsfonts}&#10;\pagestyle{empty}&#10;\begin{document}&#10;&#10;\begin{align*}&#10;g(\lambda, \nu) &amp;=\inf _{x} \mathcal{L}(x, \lambda, \nu) =\inf _{x}\left(f_{0}(x)+\sum_{i=1}^{m} \lambda_{i} f_{i}(x)+\sum_{i=1}^{p} \nu_{i} h_{i}(x)\right)&#10;\end{align*}&#10;&#10;\end{document}"/>
  <p:tag name="IGUANATEXSIZE" val="20"/>
  <p:tag name="IGUANATEXCURSOR" val="17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278"/>
  <p:tag name="OUTPUTTYPE" val="PDF"/>
  <p:tag name="IGUANATEXVERSION" val="160"/>
  <p:tag name="LATEXADDIN" val="\documentclass{article}&#10;\usepackage{amsmath}&#10;\usepackage{amsfonts}&#10;\pagestyle{empty}&#10;\begin{document}&#10;&#10;\begin{align*}&#10;g(\lambda, \nu) &amp;=\inf _{x} \mathcal{L}(x, \lambda, \nu) =\inf _{x}\left(f_{0}(x)+\sum_{i=1}^{m} \lambda_{i} f_{i}(x)+\sum_{i=1}^{p} \nu_{i} h_{i}(x)\right)&#10;\end{align*}&#10;&#10;\end{document}"/>
  <p:tag name="IGUANATEXSIZE" val="22"/>
  <p:tag name="IGUANATEXCURSOR" val="17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85"/>
  <p:tag name="OUTPUTTYPE" val="PDF"/>
  <p:tag name="IGUANATEXVERSION" val="160"/>
  <p:tag name="LATEXADDIN" val="\documentclass{article}&#10;\usepackage{amsmath}&#10;\usepackage{amsfonts}&#10;\pagestyle{empty}&#10;\begin{document}&#10;&#10;\begin{align*}&#10;f_{0}(\tilde{x}) \geq \mathcal{L}(\tilde{x}, \lambda, \nu) \geq \inf _{x} \mathcal{L}(x, \lambda, \nu)=g(\lambda, \nu)&#10;\end{align*}&#10;&#10;\end{document}"/>
  <p:tag name="IGUANATEXSIZE" val="22"/>
  <p:tag name="IGUANATEXCURSOR" val="19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"/>
  <p:tag name="ORIGINALWIDTH" val="128"/>
  <p:tag name="OUTPUTTYPE" val="PDF"/>
  <p:tag name="IGUANATEXVERSION" val="160"/>
  <p:tag name="LATEXADDIN" val="\documentclass{article}&#10;\usepackage{amsmath}&#10;\usepackage{amsfonts}&#10;\pagestyle{empty}&#10;\begin{document}&#10;&#10;\begin{align*}&#10;&amp; \quad \quad \text{Primal:} \\&#10;\min_x \quad &amp; f_{0}(x) \\&#10;\text{s.t.} \quad  &amp; f_{i}(x) \leq 0, \quad i=1, ..., m \\&#10;\qquad &amp; h_{i}(x)=0, \quad i=1, ..., p&#10;\end{align*}&#10;&#10;\end{document}"/>
  <p:tag name="IGUANATEXSIZE" val="16"/>
  <p:tag name="IGUANATEXCURSOR" val="12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58"/>
  <p:tag name="OUTPUTTYPE" val="PDF"/>
  <p:tag name="IGUANATEXVERSION" val="160"/>
  <p:tag name="LATEXADDIN" val="\documentclass{article}&#10;\usepackage{amsmath}&#10;\usepackage{amsfonts}&#10;\pagestyle{empty}&#10;\begin{document}&#10;&#10;\begin{align*}&#10;\max \quad g(\lambda, \nu) \\&#10;\text{s.t.} \quad \lambda \geq 0&#10;\end{align*}&#10;&#10;\end{document}"/>
  <p:tag name="IGUANATEXSIZE" val="22"/>
  <p:tag name="IGUANATEXCURSOR" val="18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"/>
  <p:tag name="ORIGINALWIDTH" val="133"/>
  <p:tag name="OUTPUTTYPE" val="PDF"/>
  <p:tag name="IGUANATEXVERSION" val="160"/>
  <p:tag name="LATEXADDIN" val="\documentclass{article}&#10;\usepackage{amsmath}&#10;\usepackage{amsfonts}&#10;\pagestyle{empty}&#10;\begin{document}&#10;&#10;\begin{align*}&#10;&amp; \qquad \quad \text{Primal:} \\&#10;\min_x \quad &amp; f_{0}(x) \\&#10;\text{s.t.} \quad  &amp; f_{i}(x) \leq 0, \quad i=1, \ldots, m \\&#10;\qquad &amp; h_{i}(x)=0, \quad i=1, \ldots, p&#10;\end{align*}&#10;&#10;\end{document}"/>
  <p:tag name="IGUANATEXSIZE" val="18"/>
  <p:tag name="IGUANATEXCURSOR" val="29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0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textstyle \min_x \; f(x) + g(Ax) \;\; \Leftrightarrow&#10;\end{align*}&#10;&#10;\end{document}"/>
  <p:tag name="IGUANATEXSIZE" val="20"/>
  <p:tag name="IGUANATEXCURSOR" val="17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7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textstyle \min_{x,z} \;  f(x) + g(z) \;\; \; \text{s.t.} \;\; &amp; Ax - z = 0&#10;\end{align*}&#10;&#10;\end{document}"/>
  <p:tag name="IGUANATEXSIZE" val="20"/>
  <p:tag name="IGUANATEXCURSOR" val="1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"/>
  <p:tag name="ORIGINALWIDTH" val="126"/>
  <p:tag name="OUTPUTTYPE" val="PDF"/>
  <p:tag name="IGUANATEXVERSION" val="160"/>
  <p:tag name="LATEXADDIN" val="\documentclass{article}&#10;\usepackage{amsmath}&#10;\usepackage{amsfonts}&#10;\pagestyle{empty}&#10;\begin{document}&#10;&#10;\begin{align*}&#10;f^{*}(y)=\sup _{x \in \operatorname{dom} f}\left(y^{\top} x-f(x)\right)&#10;\end{align*}&#10;&#10;\end{document}"/>
  <p:tag name="IGUANATEXSIZE" val="22"/>
  <p:tag name="IGUANATEXCURSOR" val="17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59"/>
  <p:tag name="OUTPUTTYPE" val="PDF"/>
  <p:tag name="IGUANATEXVERSION" val="160"/>
  <p:tag name="LATEXADDIN" val="\documentclass{article}&#10;\usepackage{amsmath}&#10;\usepackage{amsfonts}&#10;\pagestyle{empty}&#10;\begin{document}&#10;&#10;\begin{align*}&#10;\min_x \quad &amp; f_{0}(x) \\&#10;\text{s.t.} \quad &amp; A x \leq b \\&#10;            &amp; C x=d&#10;\end{align*}&#10;&#10;\end{document}"/>
  <p:tag name="IGUANATEXSIZE" val="20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62"/>
  <p:tag name="OUTPUTTYPE" val="PDF"/>
  <p:tag name="IGUANATEXVERSION" val="160"/>
  <p:tag name="LATEXADDIN" val="\documentclass{article}&#10;\usepackage{amsmath}&#10;\usepackage{amsfonts}&#10;\pagestyle{empty}&#10;\begin{document}&#10;&#10;\begin{align*}&#10;\Delta x = - \nabla f(x)&#10;\end{align*}&#10;&#10;\end{document}"/>
  <p:tag name="IGUANATEXSIZE" val="22"/>
  <p:tag name="IGUANATEXCURSOR" val="13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"/>
  <p:tag name="ORIGINALWIDTH" val="224"/>
  <p:tag name="OUTPUTTYPE" val="PDF"/>
  <p:tag name="IGUANATEXVERSION" val="160"/>
  <p:tag name="LATEXADDIN" val="\documentclass{article}&#10;\usepackage{amsmath}&#10;\usepackage{amsfonts}&#10;\pagestyle{empty}&#10;\begin{document}&#10;&#10;\begin{align*}&#10;g(\lambda, \nu) &amp; = \inf_{x} \big( f_0(x) + \lambda^\top (Ax - b) + \nu^\top (Cx - d) \big) \\&#10;&amp; = \inf_{x} \big( f_0(x) + (\lambda^\top A + \nu^\top C)x \big) - \lambda^\top b - \nu^\top d \\&#10;&amp; = -f_0^*(-A^\top \lambda - C^\top \nu) - \lambda^\top b - \nu^\top d&#10;\end{align*}&#10;&#10;\end{document}"/>
  <p:tag name="IGUANATEXSIZE" val="20"/>
  <p:tag name="IGUANATEXCURSOR" val="31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"/>
  <p:tag name="ORIGINALWIDTH" val="136"/>
  <p:tag name="OUTPUTTYPE" val="PDF"/>
  <p:tag name="IGUANATEXVERSION" val="160"/>
  <p:tag name="LATEXADDIN" val="\documentclass{article}&#10;\usepackage{amsmath}&#10;\usepackage{amsfonts}&#10;\pagestyle{empty}&#10;\begin{document}&#10;&#10;\begin{align*}&#10;\min_{x \in \mathbb{R}^n} \;\; &amp; f(x) = \frac{1}{2} \sum_{i=1}^{n} x_i^2 = \frac{1}{2} x^\top x \\&#10;\text{s.t.} \;\; &amp; A_k^\top x = b_k, \quad k = 1,2...,m&#10;\end{align*}&#10;&#10;\end{document}"/>
  <p:tag name="IGUANATEXSIZE" val="22"/>
  <p:tag name="IGUANATEXCURSOR" val="23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77"/>
  <p:tag name="OUTPUTTYPE" val="PDF"/>
  <p:tag name="IGUANATEXVERSION" val="160"/>
  <p:tag name="LATEXADDIN" val="\documentclass{article}&#10;\usepackage{amsmath}&#10;\usepackage{amsfonts}&#10;\pagestyle{empty}&#10;\begin{document}&#10;&#10;\begin{align*}&#10;\mathcal{L}(x, \nu) = \frac{1}{2} x^\top x + \nu^\top (Ax-b), \quad \nu \in \mathbb{R}^m&#10;\end{align*}&#10;&#10;\end{document}"/>
  <p:tag name="IGUANATEXSIZE" val="22"/>
  <p:tag name="IGUANATEXCURSOR" val="16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82"/>
  <p:tag name="OUTPUTTYPE" val="PDF"/>
  <p:tag name="IGUANATEXVERSION" val="160"/>
  <p:tag name="LATEXADDIN" val="\documentclass{article}&#10;\usepackage{amsmath}&#10;\usepackage{amsfonts}&#10;\pagestyle{empty}&#10;\begin{document}&#10;&#10;\begin{align*}&#10;g(\nu) &amp; = \inf_x \mathcal{L}(x, \nu) = -\frac{1}{2} \nu^\top (AA^\top) \nu - \nu^\top b.&#10;\end{align*}&#10;&#10;\end{document}"/>
  <p:tag name="IGUANATEXSIZE" val="22"/>
  <p:tag name="IGUANATEXCURSOR" val="2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46"/>
  <p:tag name="OUTPUTTYPE" val="PDF"/>
  <p:tag name="IGUANATEXVERSION" val="160"/>
  <p:tag name="LATEXADDIN" val="\documentclass{article}&#10;\usepackage{amsmath}&#10;\usepackage{amsfonts}&#10;\pagestyle{empty}&#10;\begin{document}&#10;&#10;\begin{align*}&#10;\max_{\nu \in \mathbb{R}^m} \;\; g(\nu)&#10;\end{align*}&#10;&#10;\end{document}"/>
  <p:tag name="IGUANATEXSIZE" val="22"/>
  <p:tag name="IGUANATEXCURSOR" val="15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258"/>
  <p:tag name="OUTPUTTYPE" val="PDF"/>
  <p:tag name="IGUANATEXVERSION" val="160"/>
  <p:tag name="LATEXADDIN" val="\documentclass{article}&#10;\usepackage{amsmath}&#10;\usepackage{amsfonts}&#10;\pagestyle{empty}&#10;\begin{document}&#10;&#10;\begin{align*}&#10;\mathcal{L}(w, b, \alpha) = \frac{1}{2} \| w \|^2 - \sum_{i=1}^{n} \alpha^i \big[ y^{(i)}(w^\top x^{(i)}+b)-1 \big], \quad \alpha_i \geq 0&#10;\end{align*}&#10;&#10;\end{document}"/>
  <p:tag name="IGUANATEXSIZE" val="20"/>
  <p:tag name="IGUANATEXCURSOR" val="25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266"/>
  <p:tag name="OUTPUTTYPE" val="PDF"/>
  <p:tag name="IGUANATEXVERSION" val="160"/>
  <p:tag name="LATEXADDIN" val="\documentclass{article}&#10;\usepackage{amsmath}&#10;\usepackage{amsfonts}&#10;\pagestyle{empty}&#10;\begin{document}&#10;&#10;\begin{align*}&#10;g(\alpha) &amp; = \inf_{w, b} \mathcal{L}(w, b, \alpha) = \sum_{i=1}^{n} \alpha_{i}-\frac{1}{2} \sum_{i, j=1}^{n} y^{(i)} y^{(j)} \alpha_{i} \alpha_{j}\big(x^{(i)}\big)^{\top} x^{(j)}&#10;\end{align*}&#10;&#10;\end{document}"/>
  <p:tag name="IGUANATEXSIZE" val="20"/>
  <p:tag name="IGUANATEXCURSOR" val="28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183"/>
  <p:tag name="OUTPUTTYPE" val="PDF"/>
  <p:tag name="IGUANATEXVERSION" val="160"/>
  <p:tag name="LATEXADDIN" val="\documentclass{article}&#10;\usepackage{amsmath}&#10;\usepackage{amsfonts}&#10;\pagestyle{empty}&#10;\begin{document}&#10;&#10;\begin{align*}&#10;\max_{\alpha \in \mathbb{R}^n} \;\; &amp; g(\alpha) \\&#10;\text{s.t.} \;\; &amp; \sum_i \alpha_i y^{(i)} = 0, \;\; \alpha_i \geq 0, \quad i = 1, ..., n&#10;\end{align*}&#10;&#10;\end{document}"/>
  <p:tag name="IGUANATEXSIZE" val="20"/>
  <p:tag name="IGUANATEXCURSOR" val="22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"/>
  <p:tag name="ORIGINALWIDTH" val="218"/>
  <p:tag name="OUTPUTTYPE" val="PDF"/>
  <p:tag name="IGUANATEXVERSION" val="160"/>
  <p:tag name="LATEXADDIN" val="\documentclass{article}&#10;\usepackage{amsmath}&#10;\usepackage{amsfonts}&#10;\pagestyle{empty}&#10;\begin{document}&#10;&#10;\begin{align*}&#10;\min _{(w, b) \in \mathbb{R}^{d+1} } \;\; &amp; \|w\|^{2} / 2 \\&#10;\text { s.t. } \;\; &amp; y^{(i)}(w^\top x^{(i)}+b)-1 \geq 0 \quad, i = 1, 2, ..., n&#10;\end{align*}&#10;&#10;\end{document}"/>
  <p:tag name="IGUANATEXSIZE" val="20"/>
  <p:tag name="IGUANATEXCURSOR" val="1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"/>
  <p:tag name="ORIGINALWIDTH" val="167"/>
  <p:tag name="OUTPUTTYPE" val="PDF"/>
  <p:tag name="IGUANATEXVERSION" val="160"/>
  <p:tag name="LATEXADDIN" val="\documentclass{article}&#10;\usepackage{amsmath}&#10;\usepackage{amsfonts}&#10;\pagestyle{empty}&#10;\begin{document}&#10;&#10;\begin{align*}&#10;\begin{array}{ll}&#10;\operatorname{minimize} &amp; f_{0}(x) \\&#10;\text { subject to } &amp; f_{i}(x) \leq 0, \quad i=1, \ldots, m \\&#10;&amp; A x=b&#10;\end{array}&#10;\end{align*}&#10;&#10;\end{document}"/>
  <p:tag name="IGUANATEXSIZE" val="22"/>
  <p:tag name="IGUANATEXCURSOR" val="15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"/>
  <p:tag name="ORIGINALWIDTH" val="184"/>
  <p:tag name="OUTPUTTYPE" val="PDF"/>
  <p:tag name="IGUANATEXVERSION" val="160"/>
  <p:tag name="LATEXADDIN" val="\documentclass{article}&#10;\usepackage{amsmath}&#10;\usepackage{amsfonts}&#10;\pagestyle{empty}&#10;\begin{document}&#10;&#10;\begin{align*}&#10;&amp; \Delta x  = - \nabla^2 f(x)^{-1} \cdot \nabla f(x) \\&#10;= &amp; \; \text{arg}\min_v f(x)+\nabla f(x)^{\top} v+\frac{1}{2} v^{\top} \nabla^{2} f(x) v&#10;\end{align*}&#10;&#10;\end{document}"/>
  <p:tag name="IGUANATEXSIZE" val="20"/>
  <p:tag name="IGUANATEXCURSOR" val="18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75"/>
  <p:tag name="OUTPUTTYPE" val="PDF"/>
  <p:tag name="IGUANATEXVERSION" val="160"/>
  <p:tag name="LATEXADDIN" val="\documentclass{article}&#10;\usepackage{amsmath}&#10;\usepackage{amsfonts}&#10;\pagestyle{empty}&#10;\begin{document}&#10;&#10;\begin{align*}&#10;\exists x' \in \mathbf{int} \mathcal{D} : \quad &amp; f_{i}(x')&lt;0, \quad i=1, \ldots, m, \\&#10;&amp; A x'=b&#10;\end{align*}&#10;&#10;\end{document}"/>
  <p:tag name="IGUANATEXSIZE" val="22"/>
  <p:tag name="IGUANATEXCURSOR" val="15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"/>
  <p:tag name="ORIGINALWIDTH" val="133"/>
  <p:tag name="OUTPUTTYPE" val="PDF"/>
  <p:tag name="IGUANATEXVERSION" val="160"/>
  <p:tag name="LATEXADDIN" val="\documentclass{article}&#10;\usepackage{amsmath}&#10;\usepackage{amsfonts}&#10;\pagestyle{empty}&#10;\begin{document}&#10;&#10;\begin{align*}&#10;&amp; \qquad \quad \text{Primal:} \\&#10;\min_x \quad &amp; f_{0}(x) \\&#10;\text{s.t.} \quad  &amp; f_{i}(x) \leq 0, \quad i=1, \ldots, m \\&#10;\qquad &amp; h_{i}(x)=0, \quad i=1, \ldots, p&#10;\end{align*}&#10;&#10;\end{document}"/>
  <p:tag name="IGUANATEXSIZE" val="16"/>
  <p:tag name="IGUANATEXCURSOR" val="29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"/>
  <p:tag name="ORIGINALWIDTH" val="421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f_{0}(x^{*} ) = g(\lambda^{*},\nu^{*}) &amp; = \operatorname*{inf}_{x\in \mathcal{D}}\; \bigg(f_{0}(x)+ \sum_{i=1}^{m}\lambda_{i}^{*}f_{i}(x) + \sum_{i=1}^{p}\nu_{i}^{*}h_{i}(x) \bigg)  \quad \textcolor{blue}{ \big( \text{2nd Eq by definition of } g(\lambda, \nu) \big) } \\&#10;&amp; \leq f_{0}(x^*)+ \sum_{i=1}^{m}\lambda_{i}^{*}f_{i}(x^*) + \sum_{i=1}^{p}\nu_{i}^{*}h_{i}(x^*) \qquad \textcolor{blue}{ \big( \operatorname*{inf}_{x} \mathcal{L}(x, \lambda^*, \nu^*) \leq \mathcal{L}(x^*, \lambda^*, \nu^*) \big)  }\\&#10;&amp; \leq f_0(x^*) \qquad \quad  \textcolor{blue}{ \big( \lambda_i^* f_i(x^*) \leq 0, \;\; h_i(x^*) = 0 \big) }&#10;\end{align*}&#10;&#10;\end{document}&#10;"/>
  <p:tag name="IGUANATEXSIZE" val="20"/>
  <p:tag name="IGUANATEXCURSOR" val="775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mathcal{L}(x, \lambda^*, \nu^*)&#10;\end{align*}&#10;&#10;\end{document}&#10;"/>
  <p:tag name="IGUANATEXSIZE" val="20"/>
  <p:tag name="IGUANATEXCURSOR" val="213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40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lambda_i^* f_i(x^*) = 0 \quad \text{ for } i = 1,2,...,m&#10;\end{align*}&#10;&#10;\end{document}&#10;"/>
  <p:tag name="IGUANATEXSIZE" val="20"/>
  <p:tag name="IGUANATEXCURSOR" val="205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19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lambda_{i}^{*}&gt;0 \;\; \Rightarrow \;\; f_{i}(x^{*})=0, \quad \;\; f_{i}(x^{*})&lt;0 \;\; \Rightarrow \;\; \lambda_{i}^{*}=0 &#10;\end{align*}&#10;&#10;\end{document}&#10;"/>
  <p:tag name="IGUANATEXSIZE" val="20"/>
  <p:tag name="IGUANATEXCURSOR" val="284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"/>
  <p:tag name="ORIGINALWIDTH" val="133"/>
  <p:tag name="OUTPUTTYPE" val="PDF"/>
  <p:tag name="IGUANATEXVERSION" val="160"/>
  <p:tag name="LATEXADDIN" val="\documentclass{article}&#10;\usepackage{amsmath}&#10;\usepackage{amsfonts}&#10;\pagestyle{empty}&#10;\begin{document}&#10;&#10;\begin{align*}&#10;\min_x \quad &amp; f_{0}(x) \\&#10;\text{s.t.} \quad  &amp; f_{i}(x) \leq 0, \quad i=1, \ldots, m \\&#10;\qquad &amp; h_{i}(x)=0, \quad i=1, \ldots, p&#10;\end{align*}&#10;&#10;\end{document}"/>
  <p:tag name="IGUANATEXSIZE" val="18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"/>
  <p:tag name="ORIGINALWIDTH" val="119"/>
  <p:tag name="OUTPUTTYPE" val="PDF"/>
  <p:tag name="IGUANATEXVERSION" val="160"/>
  <p:tag name="LATEXADDIN" val="\documentclass{article}&#10;\usepackage{amsmath}&#10;\usepackage{amsfonts}&#10;\pagestyle{empty}&#10;\begin{document}&#10;&#10;\begin{align*}&#10;f_{i}(\tilde{x}) &amp; \leq 0, \quad i=1, \ldots, m \\&#10;h_{i}(\tilde{x}) &amp;=0, \quad i=1, \ldots, p \\&#10;\tilde{\lambda}_{i} &amp; \geq 0, \quad i=1, \ldots, m \\&#10;\tilde{\lambda}_{i} f_{i}(\tilde{x}) &amp;=0, \quad i=1, \ldots, m \\&#10;\nabla f_{0}(\tilde{x}) &amp; +\sum_{i=1}^{m} \tilde{\lambda}_{i} \nabla f_{i}(\tilde{x}) \\&#10;&amp; +\sum_{i=1}^{p} \tilde{\nu}_{i} \nabla h_{i}(\tilde{x}) =0,&#10;\end{align*}&#10;&#10;\end{document}"/>
  <p:tag name="IGUANATEXSIZE" val="18"/>
  <p:tag name="IGUANATEXCURSOR" val="4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258"/>
  <p:tag name="OUTPUTTYPE" val="PDF"/>
  <p:tag name="IGUANATEXVERSION" val="160"/>
  <p:tag name="LATEXADDIN" val="\documentclass{article}&#10;\usepackage{amsmath}&#10;\usepackage{amsfonts}&#10;\pagestyle{empty}&#10;\begin{document}&#10;&#10;\begin{align*}&#10;\mathcal{L}(w, b, \alpha) = \frac{1}{2} \| w \|^2 - \sum_{i=1}^{n} \alpha^i \big[ y^{(i)}(w^\top x^{(i)}+b)-1 \big], \quad \alpha_i \geq 0&#10;\end{align*}&#10;&#10;\end{document}"/>
  <p:tag name="IGUANATEXSIZE" val="20"/>
  <p:tag name="IGUANATEXCURSOR" val="25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3"/>
  <p:tag name="OUTPUTTYPE" val="PDF"/>
  <p:tag name="IGUANATEXVERSION" val="160"/>
  <p:tag name="LATEXADDIN" val="\documentclass{article}&#10;\usepackage{amsmath}&#10;\usepackage{amsfonts}&#10;\pagestyle{empty}&#10;\begin{document}&#10;&#10;\begin{align*}&#10;0 \in \partial F(x)&#10;\end{align*}&#10;&#10;\end{document}"/>
  <p:tag name="IGUANATEXSIZE" val="20"/>
  <p:tag name="IGUANATEXCURSOR" val="13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5"/>
  <p:tag name="OUTPUTTYPE" val="PDF"/>
  <p:tag name="IGUANATEXVERSION" val="160"/>
  <p:tag name="LATEXADDIN" val="\documentclass{article}&#10;\usepackage{amsmath}&#10;\usepackage{amsfonts}&#10;\pagestyle{empty}&#10;\begin{document}&#10;&#10;\begin{align*}&#10;\nabla f(x) = 0&#10;\end{align*}&#10;&#10;\end{document}"/>
  <p:tag name="IGUANATEXSIZE" val="22"/>
  <p:tag name="IGUANATEXCURSOR" val="13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174"/>
  <p:tag name="OUTPUTTYPE" val="PDF"/>
  <p:tag name="IGUANATEXVERSION" val="160"/>
  <p:tag name="LATEXADDIN" val="\documentclass{article}&#10;\usepackage{amsmath}&#10;\usepackage{amsfonts}&#10;\pagestyle{empty}&#10;\begin{document}&#10;&#10;\begin{align*}&#10;0 \in \partial f_{0}(x)+\sum_{i=1}^{m} \lambda_{i} \partial f_{i}(x)+\sum_{i=1}^{p} \nu_{i} \partial h_{i}(x)&#10;\end{align*}&#10;&#10;\end{document}"/>
  <p:tag name="IGUANATEXSIZE" val="20"/>
  <p:tag name="IGUANATEXCURSOR" val="12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"/>
  <p:tag name="ORIGINALWIDTH" val="167"/>
  <p:tag name="OUTPUTTYPE" val="PDF"/>
  <p:tag name="IGUANATEXVERSION" val="160"/>
  <p:tag name="LATEXADDIN" val="\documentclass{article}&#10;\usepackage{amsmath}&#10;\usepackage{amsfonts}&#10;\pagestyle{empty}&#10;\begin{document}&#10;&#10;\begin{align*}&#10;\begin{array}{ll}&#10;\operatorname{minimize} &amp; f_{0}(x) \\&#10;\text { subject to } &amp; f_{i}(x) \leq 0, \quad i=1, \ldots, m \\&#10;&amp; A x=b&#10;\end{array}&#10;\end{align*}&#10;&#10;\end{document}"/>
  <p:tag name="IGUANATEXSIZE" val="22"/>
  <p:tag name="IGUANATEXCURSOR" val="15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143"/>
  <p:tag name="OUTPUTTYPE" val="PDF"/>
  <p:tag name="IGUANATEXVERSION" val="160"/>
  <p:tag name="LATEXADDIN" val="\documentclass{article}&#10;\usepackage{amsmath}&#10;\usepackage{amsfonts}&#10;\pagestyle{empty}&#10;\begin{document}&#10;&#10;\begin{align*}&#10;&amp; \operatorname{minimize} \quad  f_{0}(x)+\sum_{i=1}^{m} I_{-}\left(f_{i}(x)\right) \\&#10;&amp; \text { subject to } \quad  A x=b&#10;\end{align*}&#10;&#10;\end{document}"/>
  <p:tag name="IGUANATEXSIZE" val="18"/>
  <p:tag name="IGUANATEXCURSOR" val="2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162"/>
  <p:tag name="OUTPUTTYPE" val="PDF"/>
  <p:tag name="IGUANATEXVERSION" val="160"/>
  <p:tag name="LATEXADDIN" val="\documentclass{article}&#10;\usepackage{amsmath}&#10;\usepackage{amsfonts}&#10;\pagestyle{empty}&#10;\begin{document}&#10;&#10;\begin{align*}&#10;&amp; \operatorname{minimize} \quad  f_{0}(x) - \frac{1}{t}\sum_{i=1}^{m} \log \left(-f_{i}(x)\right) \\&#10;&amp; \text { subject to } \quad  A x=b&#10;\end{align*}&#10;&#10;\end{document}"/>
  <p:tag name="IGUANATEXSIZE" val="18"/>
  <p:tag name="IGUANATEXCURSOR" val="20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60"/>
  <p:tag name="OUTPUTTYPE" val="PDF"/>
  <p:tag name="IGUANATEXVERSION" val="160"/>
  <p:tag name="LATEXADDIN" val="\documentclass{article}&#10;\usepackage{amsmath}&#10;\usepackage{amsfonts}&#10;\pagestyle{empty}&#10;\begin{document}&#10;&#10;\begin{align*}&#10;f_{0}(x) + \frac{1}{t}\phi(x)&#10;\end{align*}&#10;&#10;\end{document}"/>
  <p:tag name="IGUANATEXSIZE" val="20"/>
  <p:tag name="IGUANATEXCURSOR" val="11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296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phi(x)=-\sum_{i=1}^{m}\log(-f_{i}(x)),\quad\textbf{dom}\,\phi=\{x\mid f_{1}(x)&lt;0,\ldots,f_{m}(x)&lt;0\} &#10;\end{align*}&#10;&#10;\end{document}&#10;"/>
  <p:tag name="IGUANATEXSIZE" val="20"/>
  <p:tag name="IGUANATEXCURSOR" val="232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"/>
  <p:tag name="ORIGINALWIDTH" val="258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nabla\phi(x)&amp; = \sum_{i=1}^{m}\frac{1}{-f_{i}(x)}\nabla f_{i}(x)  \\ \nabla^{2}\phi(x) &amp; = \sum_{i=1}^{m}\frac{1}{-f_{i}(x)^{2}}\nabla f_{i}(x)\nabla f_{i}(x)^{\top}+\displaystyle\sum_{i=1}^{m}\frac{1}{-f_{i}(x)}\nabla^{2}f_{i}(x)&#10;\end{align*}&#10;&#10;\end{document}&#10;"/>
  <p:tag name="IGUANATEXSIZE" val="20"/>
  <p:tag name="IGUANATEXCURSOR" val="346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"/>
  <p:tag name="ORIGINALWIDTH" val="87"/>
  <p:tag name="OUTPUTTYPE" val="PDF"/>
  <p:tag name="IGUANATEXVERSION" val="160"/>
  <p:tag name="LATEXADDIN" val="\documentclass{article}&#10;\usepackage{amsmath}&#10;\usepackage{amsfonts}&#10;\pagestyle{empty}&#10;\begin{document}&#10;&#10;\begin{align*}&#10;\min_x \quad &amp; f_{0}(x) + \frac{1}{t}\phi(x) \\&#10;\text{s.t.} \quad &amp; Ax = b&#10;\end{align*}&#10;&#10;\end{document}"/>
  <p:tag name="IGUANATEXSIZE" val="20"/>
  <p:tag name="IGUANATEXCURSOR" val="18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236"/>
  <p:tag name="OUTPUTTYPE" val="PDF"/>
  <p:tag name="IGUANATEXVERSION" val="160"/>
  <p:tag name="LATEXADDIN" val="\documentclass{article}&#10;\usepackage{amsmath}&#10;\usepackage{amsfonts}&#10;\pagestyle{empty}&#10;\begin{document}&#10;&#10;\begin{align*}&#10;&amp; \nabla f_{0}(x)+ \frac{1}{t}\sum_{i=1}^{m} \frac{1}{-f_{i}(x)} \nabla f_{i}(x)+ A^{\top} \nu(t) = 0, \quad A x = b&#10;\end{align*}&#10;&#10;\end{document}"/>
  <p:tag name="IGUANATEXSIZE" val="20"/>
  <p:tag name="IGUANATEXCURSOR" val="2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239"/>
  <p:tag name="OUTPUTTYPE" val="PDF"/>
  <p:tag name="IGUANATEXVERSION" val="160"/>
  <p:tag name="LATEXADDIN" val="\documentclass{article}&#10;\usepackage{amsmath}&#10;\usepackage{amsfonts}&#10;\pagestyle{empty}&#10;\begin{document}&#10;&#10;\begin{align*}&#10;&amp; \Rightarrow \quad \nabla f_{0}(x)+ \sum_{i=1}^{m} \lambda_i(t) \nabla f_{i}(x)+ A^{\top} \nu(t) = 0, \quad A x = b&#10;\end{align*}&#10;&#10;\end{document}"/>
  <p:tag name="IGUANATEXSIZE" val="20"/>
  <p:tag name="IGUANATEXCURSOR" val="2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"/>
  <p:tag name="ORIGINALWIDTH" val="57"/>
  <p:tag name="OUTPUTTYPE" val="PDF"/>
  <p:tag name="IGUANATEXVERSION" val="160"/>
  <p:tag name="LATEXADDIN" val="\documentclass{article}&#10;\usepackage{amsmath}&#10;\usepackage{amsfonts}&#10;\pagestyle{empty}&#10;\begin{document}&#10;&#10;\begin{align*}&#10;\min_{x} \quad &amp; c^{\top} x \\&#10;\text {s.t. } &amp; A x=b \\&#10;&amp; x \geq 0&#10;\end{align*}&#10;&#10;\end{document}"/>
  <p:tag name="IGUANATEXSIZE" val="20"/>
  <p:tag name="IGUANATEXCURSOR" val="15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244"/>
  <p:tag name="OUTPUTTYPE" val="PDF"/>
  <p:tag name="IGUANATEXVERSION" val="160"/>
  <p:tag name="LATEXADDIN" val="\documentclass{article}&#10;\usepackage{amsmath}&#10;\usepackage{amsfonts}&#10;\pagestyle{empty}&#10;\begin{document}&#10;&#10;\begin{align*}&#10;\mathcal{L}\left(x, \lambda(t), \nu(t)\right)=f_{0}(x)+\sum_{i=1}^{m} \lambda_{i}(t) f_{i}(x)+\nu(t)^{\top}(A x-b)&#10;\end{align*}&#10;&#10;\end{document}"/>
  <p:tag name="IGUANATEXSIZE" val="20"/>
  <p:tag name="IGUANATEXCURSOR" val="12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68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textcolor{blue}{ \lambda_i(t) = - \frac{1}{t f_i(x)} }&#10;\end{align*}&#10;&#10;\end{document}&#10;"/>
  <p:tag name="IGUANATEXSIZE" val="20"/>
  <p:tag name="IGUANATEXCURSOR" val="232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70"/>
  <p:tag name="OUTPUTTYPE" val="PDF"/>
  <p:tag name="IGUANATEXVERSION" val="160"/>
  <p:tag name="LATEXADDIN" val="\documentclass{article}&#10;\usepackage{amsmath}&#10;\usepackage{amsfonts}&#10;\pagestyle{empty}&#10;\usepackage{setspace}&#10;&#10;\begin{document}&#10;&#10;\onehalfspacing&#10;&#10;\begin{align*}&#10;p^{\star}  \geq g\left(\lambda(t), \nu(t)\right) &amp; = \mathcal{L} \left(x^{\star}(t), \lambda(t), \nu(t)\right) &#10;\end{align*}&#10;&#10;\end{document}"/>
  <p:tag name="IGUANATEXSIZE" val="20"/>
  <p:tag name="IGUANATEXCURSOR" val="26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06"/>
  <p:tag name="OUTPUTTYPE" val="PDF"/>
  <p:tag name="IGUANATEXVERSION" val="160"/>
  <p:tag name="LATEXADDIN" val="\documentclass{article}&#10;\usepackage{amsmath}&#10;\usepackage{amsfonts}&#10;\pagestyle{empty}&#10;\begin{document}&#10;&#10;\begin{align*}&#10;f_{0}\left(x^{\star}(t)\right) \rightarrow p^{\star} \text { if } t \rightarrow \infty&#10;\end{align*}&#10;&#10;\end{document}"/>
  <p:tag name="IGUANATEXSIZE" val="20"/>
  <p:tag name="IGUANATEXCURSOR" val="20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252"/>
  <p:tag name="OUTPUTTYPE" val="PDF"/>
  <p:tag name="IGUANATEXVERSION" val="160"/>
  <p:tag name="LATEXADDIN" val="\documentclass{article}&#10;\usepackage{amsmath}&#10;\usepackage{amsfonts}&#10;\pagestyle{empty}&#10;\begin{document}&#10;&#10;\begin{align*}&#10;&amp; \Rightarrow \quad \nabla f_{0}(x^\star)+ \sum_{i=1}^{m} \lambda_i(t) \nabla f_{i}(x^\star)+ A^{T} \nu(t) = 0, \quad A x^\star = b&#10;\end{align*}&#10;&#10;\end{document}"/>
  <p:tag name="IGUANATEXSIZE" val="20"/>
  <p:tag name="IGUANATEXCURSOR" val="24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72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textcolor{blue}{ \lambda_i(t) = - \frac{1}{t f_i(x^\star)} }&#10;\end{align*}&#10;&#10;\end{document}&#10;"/>
  <p:tag name="IGUANATEXSIZE" val="20"/>
  <p:tag name="IGUANATEXCURSOR" val="238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315"/>
  <p:tag name="OUTPUTTYPE" val="PDF"/>
  <p:tag name="IGUANATEXVERSION" val="160"/>
  <p:tag name="LATEXADDIN" val="\documentclass{article}&#10;\usepackage{amsmath}&#10;\usepackage{amsfonts}&#10;\pagestyle{empty}&#10;\begin{document}&#10;&#10;\begin{align*}&#10;x^\star(t) = \text{arg}\min_{x} \; \mathcal{L}\left(x, \lambda(t), \nu(t)\right)=f_{0}(x)+\sum_{i=1}^{m} \lambda_{i}(t) f_{i}(x)+\nu(t)^{\top}(A x-b)&#10;\end{align*}&#10;&#10;\end{document}"/>
  <p:tag name="IGUANATEXSIZE" val="20"/>
  <p:tag name="IGUANATEXCURSOR" val="16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96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align*}&#10;\Leftarrow \quad \textcolor{blue}{  \lambda_i(t) f_i(x^\star) = - \frac{1}{t} }&#10;\end{align*}&#10;&#10;\end{document}&#10;"/>
  <p:tag name="IGUANATEXSIZE" val="20"/>
  <p:tag name="IGUANATEXCURSOR" val="241"/>
  <p:tag name="TRANSPARENCY" val="True"/>
  <p:tag name="LATEXENGINEID" val="0"/>
  <p:tag name="TEMPFOLDER" val="/private/var/folders/lx/b7t0mwsd32jf06zxwz3dn54m0000gn/T/com.microsoft.Powerpoint/TemporaryItems/"/>
  <p:tag name="LATEXFORMHEIGHT" val="426.65"/>
  <p:tag name="LATEXFORMWIDTH" val="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0"/>
  <p:tag name="OUTPUTTYPE" val="PDF"/>
  <p:tag name="IGUANATEXVERSION" val="160"/>
  <p:tag name="LATEXADDIN" val="\documentclass{article}&#10;\usepackage{amsmath}&#10;\usepackage{amsfonts}&#10;\pagestyle{empty}&#10;\usepackage{setspace}&#10;&#10;\begin{document}&#10;&#10;\onehalfspacing&#10;&#10;\begin{align*}&#10;= f_{0}\left(x^{\star}(t)\right) - m / t&#10;\end{align*}&#10;&#10;\end{document}"/>
  <p:tag name="IGUANATEXSIZE" val="20"/>
  <p:tag name="IGUANATEXCURSOR" val="16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"/>
  <p:tag name="ORIGINALWIDTH" val="176"/>
  <p:tag name="OUTPUTTYPE" val="PDF"/>
  <p:tag name="IGUANATEXVERSION" val="160"/>
  <p:tag name="LATEXADDIN" val="\documentclass{article}&#10;\usepackage{amsmath}&#10;\usepackage{amsfonts}&#10;\pagestyle{empty}&#10;\begin{document}&#10;&#10;\begin{align*}&#10; A x &amp; = b, \\&#10;-\lambda_i(t) f_i(x) &amp; = \frac{1}{t}, \\&#10;\nabla f_{0}(x)+ \sum_{i=1}^{m} \lambda_i(t) \nabla f_{i}(x)+ A^{\top} \nu(t) &amp; = 0.&#10;\end{align*}&#10;&#10;\end{document}"/>
  <p:tag name="IGUANATEXSIZE" val="20"/>
  <p:tag name="IGUANATEXCURSOR" val="24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"/>
  <p:tag name="ORIGINALWIDTH" val="82"/>
  <p:tag name="OUTPUTTYPE" val="PDF"/>
  <p:tag name="IGUANATEXVERSION" val="160"/>
  <p:tag name="LATEXADDIN" val="\documentclass{article}&#10;\usepackage{amsmath}&#10;\usepackage{amsfonts}&#10;\pagestyle{empty}&#10;\begin{document}&#10;&#10;\begin{align*}&#10;\max_{y} \quad &amp; b^{\top} y \\&#10;\text{ s.t. } &amp; A^{\top} y+s=c \\&#10;&amp; s \geq 0&#10;\end{align*}&#10;&#10;\end{document}"/>
  <p:tag name="IGUANATEXSIZE" val="20"/>
  <p:tag name="IGUANATEXCURSOR" val="16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"/>
  <p:tag name="ORIGINALWIDTH" val="163"/>
  <p:tag name="OUTPUTTYPE" val="PDF"/>
  <p:tag name="IGUANATEXVERSION" val="160"/>
  <p:tag name="LATEXADDIN" val="\documentclass{article}&#10;\usepackage{amsmath}&#10;\usepackage{amsfonts}&#10;\pagestyle{empty}&#10;\begin{document}&#10;&#10;\begin{align*}&#10;\min_{X \in S^n} \quad &amp; \langle C, X \rangle  \\&#10;\text{s. t. } \quad &amp; \langle A^i, X \rangle = b_{i}, \quad i=1,2, \cdots, m \\&#10;&amp; X \succeq 0&#10;\end{align*}&#10;&#10;\end{document}"/>
  <p:tag name="IGUANATEXSIZE" val="22"/>
  <p:tag name="IGUANATEXCURSOR" val="12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"/>
  <p:tag name="ORIGINALWIDTH" val="130"/>
  <p:tag name="OUTPUTTYPE" val="PDF"/>
  <p:tag name="IGUANATEXVERSION" val="160"/>
  <p:tag name="LATEXADDIN" val="\documentclass{article}&#10;\usepackage{amsmath}&#10;\usepackage{amsfonts}&#10;\pagestyle{empty}&#10;\begin{document}&#10;&#10;\begin{align*}&#10;\min_{x \in \mathbb{R}^n} \quad &amp; c^{\top} x \\&#10;\text {s. t.} \quad &amp; A x=b \quad (\text{or } A_i^\top x = b_i ) \\&#10;&amp; x \geq 0&#10;\end{align*}&#10;&#10;\end{document}"/>
  <p:tag name="IGUANATEXSIZE" val="20"/>
  <p:tag name="IGUANATEXCURSOR" val="14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29"/>
  <p:tag name="OUTPUTTYPE" val="PDF"/>
  <p:tag name="IGUANATEXVERSION" val="160"/>
  <p:tag name="LATEXADDIN" val="\documentclass{article}&#10;\usepackage{amsmath}&#10;\usepackage{amsfonts}&#10;\pagestyle{empty}&#10;\begin{document}&#10;&#10;\begin{align*}&#10;x \in \mathbb{R}^n \to X \in S^n, \quad c^\top x \to \langle C, X \rangle, \quad ``\geq&quot; \to ``\succeq&quot;&#10;\end{align*}&#10;&#10;\end{document}"/>
  <p:tag name="IGUANATEXSIZE" val="22"/>
  <p:tag name="IGUANATEXCURSOR" val="22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3"/>
  <p:tag name="OUTPUTTYPE" val="PDF"/>
  <p:tag name="IGUANATEXVERSION" val="160"/>
  <p:tag name="LATEXADDIN" val="\documentclass{article}&#10;\usepackage{amsmath}&#10;\usepackage{amsfonts}&#10;\pagestyle{empty}&#10;\begin{document}&#10;&#10;\begin{align*}&#10;A \succeq 0 \quad \Leftrightarrow \quad A \in S^n_+&#10;\end{align*}&#10;&#10;\end{document}"/>
  <p:tag name="IGUANATEXSIZE" val="20"/>
  <p:tag name="IGUANATEXCURSOR" val="15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10"/>
  <p:tag name="OUTPUTTYPE" val="PDF"/>
  <p:tag name="IGUANATEXVERSION" val="160"/>
  <p:tag name="LATEXADDIN" val="\documentclass{article}&#10;\usepackage{amsmath}&#10;\usepackage{amsfonts}&#10;\pagestyle{empty}&#10;\begin{document}&#10;&#10;\begin{align*}&#10;A \succeq B \quad \Leftrightarrow \quad A - B \succeq 0&#10;\end{align*}&#10;&#10;\end{document}"/>
  <p:tag name="IGUANATEXSIZE" val="20"/>
  <p:tag name="IGUANATEXCURSOR" val="16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9"/>
  <p:tag name="OUTPUTTYPE" val="PDF"/>
  <p:tag name="IGUANATEXVERSION" val="160"/>
  <p:tag name="LATEXADDIN" val="\documentclass{article}&#10;\usepackage{amsmath}&#10;\usepackage{amsfonts}&#10;\pagestyle{empty}&#10;\begin{document}&#10;&#10;\begin{align*}&#10;A \succ 0 \quad \Leftrightarrow \quad A \in S^n_{++}&#10;\end{align*}&#10;&#10;\end{document}"/>
  <p:tag name="IGUANATEXSIZE" val="20"/>
  <p:tag name="IGUANATEXCURSOR" val="15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1008.624"/>
  <p:tag name="LATEXADDIN" val="\documentclass{article}&#10;\usepackage{amsmath}&#10;\usepackage{amsfonts}&#10;\pagestyle{empty}&#10;\begin{document}&#10;&#10;\begin{align*}&#10;\left[\begin{array}{lll}&#10;1 &amp; x &amp; y \\&#10;x &amp; 1 &amp; z \\&#10;y &amp; z &amp; 1&#10;\end{array}\right] \in \mathbf{S}_+^3&#10;\end{align*}&#10;&#10;\end{document}"/>
  <p:tag name="IGUANATEXSIZE" val="18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03"/>
  <p:tag name="OUTPUTTYPE" val="PDF"/>
  <p:tag name="IGUANATEXVERSION" val="160"/>
  <p:tag name="LATEXADDIN" val="\documentclass{article}&#10;\usepackage{amsmath}&#10;\usepackage{amsfonts}&#10;\pagestyle{empty}&#10;\begin{document}&#10;&#10;\begin{align*}&#10;A \succeq 0 \quad \Leftrightarrow \quad \lambda_i(A) \geq 0&#10;\end{align*}&#10;&#10;\end{document}"/>
  <p:tag name="IGUANATEXSIZE" val="20"/>
  <p:tag name="IGUANATEXCURSOR" val="17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27"/>
  <p:tag name="OUTPUTTYPE" val="PDF"/>
  <p:tag name="IGUANATEXVERSION" val="160"/>
  <p:tag name="LATEXADDIN" val="\documentclass{article}&#10;\usepackage{amsmath}&#10;\usepackage{amsfonts}&#10;\pagestyle{empty}&#10;\begin{document}&#10;&#10;\begin{align*}&#10;A \succeq 0 \quad \Leftrightarrow \quad \exists B, \;\; A = B B^\top&#10;\end{align*}&#10;&#10;\end{document}"/>
  <p:tag name="IGUANATEXSIZE" val="20"/>
  <p:tag name="IGUANATEXCURSOR" val="17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76"/>
  <p:tag name="OUTPUTTYPE" val="PDF"/>
  <p:tag name="IGUANATEXVERSION" val="160"/>
  <p:tag name="LATEXADDIN" val="\documentclass{article}&#10;\usepackage{amsmath}&#10;\usepackage{amsfonts}&#10;\pagestyle{empty}&#10;\begin{document}&#10;&#10;\begin{align*}&#10;U=\left(\begin{array}{cc}&#10;A &amp; B \\&#10;B^{\top} &amp; C&#10;\end{array}\right)&#10;\end{align*}&#10;&#10;\end{document}"/>
  <p:tag name="IGUANATEXSIZE" val="20"/>
  <p:tag name="IGUANATEXCURSOR" val="18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159"/>
  <p:tag name="OUTPUTTYPE" val="PDF"/>
  <p:tag name="IGUANATEXVERSION" val="160"/>
  <p:tag name="LATEXADDIN" val="\documentclass{article}&#10;\usepackage{amsmath}&#10;\usepackage{amsfonts}&#10;\pagestyle{empty}&#10;\begin{document}&#10;&#10;\begin{align*}&#10;\min _{\pi \in \mathbb{R}^{m \times n}} &amp; \; G(\pi) =  \sum_{i=1}^{m} \sum_{j=1}^{n} c_{i j} \pi_{i j} \\&#10;\text { s.t. } &amp; \sum_{j=1}^{n} \pi_{i j}=\mu_{i}, \quad \forall i=1, \ldots, m, \\&#10;&amp; \sum_{i=1}^{m} \pi_{i j}=\nu_{j}, \quad \forall j=1, \ldots, n \\&#10;&amp; \pi \geq 0&#10;\end{align*}&#10;&#10;\end{document}"/>
  <p:tag name="IGUANATEXSIZE" val="20"/>
  <p:tag name="IGUANATEXCURSOR" val="34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3"/>
  <p:tag name="OUTPUTTYPE" val="PDF"/>
  <p:tag name="IGUANATEXVERSION" val="160"/>
  <p:tag name="LATEXADDIN" val="\documentclass{article}&#10;\usepackage{amsmath}&#10;\usepackage{amsfonts}&#10;\pagestyle{empty}&#10;\begin{document}&#10;&#10;\begin{align*}&#10;U / A = C - B^\top  A^{-1}  B&#10;\end{align*}&#10;&#10;\end{document}"/>
  <p:tag name="IGUANATEXSIZE" val="20"/>
  <p:tag name="IGUANATEXCURSOR" val="14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34"/>
  <p:tag name="OUTPUTTYPE" val="PDF"/>
  <p:tag name="IGUANATEXVERSION" val="160"/>
  <p:tag name="LATEXADDIN" val="\documentclass{article}&#10;\usepackage{amsmath}&#10;\usepackage{amsfonts}&#10;\pagestyle{empty}&#10;\begin{document}&#10;&#10;\begin{align*}&#10;U \succeq 0  \quad \Leftrightarrow \quad A \succeq 0 , \;\; U / A \succeq 0&#10;\end{align*}&#10;&#10;\end{document}"/>
  <p:tag name="IGUANATEXSIZE" val="20"/>
  <p:tag name="IGUANATEXCURSOR" val="19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"/>
  <p:tag name="ORIGINALWIDTH" val="121"/>
  <p:tag name="OUTPUTTYPE" val="PDF"/>
  <p:tag name="IGUANATEXVERSION" val="160"/>
  <p:tag name="LATEXADDIN" val="\documentclass{article}&#10;\usepackage{amsmath}&#10;\usepackage{amsfonts}&#10;\pagestyle{empty}&#10;\begin{document}&#10;&#10;\begin{align*}&#10;\text{Exercise: }  &amp; \\&#10;A \succeq tI \quad &amp; \Leftrightarrow \quad \lambda_i(A)  \geq t \\&#10;&amp; \Leftrightarrow \quad \lambda_\text{min} (A)  \geq t \\&#10;A \preceq tI \quad &amp; \Leftrightarrow \quad \lambda_\text{max} (A) \leq t&#10;\end{align*}&#10;&#10;\end{document}"/>
  <p:tag name="IGUANATEXSIZE" val="20"/>
  <p:tag name="IGUANATEXCURSOR" val="26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90"/>
  <p:tag name="OUTPUTTYPE" val="PDF"/>
  <p:tag name="IGUANATEXVERSION" val="160"/>
  <p:tag name="LATEXADDIN" val="\documentclass{article}&#10;\usepackage{amsmath}&#10;\usepackage{amsfonts}&#10;\pagestyle{empty}&#10;\begin{document}&#10;&#10;\begin{align*}&#10;\langle C,X \rangle = \sum_{ij}C_{ij}X_{ij} = \sum_{ij}C_{ij}X_{ji}  = \text{tr}(CX)&#10;\end{align*}&#10;&#10;\end{document}"/>
  <p:tag name="IGUANATEXSIZE" val="20"/>
  <p:tag name="IGUANATEXCURSOR" val="20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"/>
  <p:tag name="ORIGINALWIDTH" val="163"/>
  <p:tag name="OUTPUTTYPE" val="PDF"/>
  <p:tag name="IGUANATEXVERSION" val="160"/>
  <p:tag name="LATEXADDIN" val="\documentclass{article}&#10;\usepackage{amsmath}&#10;\usepackage{amsfonts}&#10;\pagestyle{empty}&#10;\begin{document}&#10;&#10;\begin{align*}&#10;\min_{X \in S^n} \quad &amp; \langle C, X \rangle  \\&#10;\text{s. t. } \quad &amp; \langle A^i, X \rangle = b_{i}, \quad i=1,2, \cdots, m \\&#10;&amp; X \succeq 0&#10;\end{align*}&#10;&#10;\end{document}"/>
  <p:tag name="IGUANATEXSIZE" val="20"/>
  <p:tag name="IGUANATEXCURSOR" val="12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"/>
  <p:tag name="ORIGINALWIDTH" val="239"/>
  <p:tag name="OUTPUTTYPE" val="PDF"/>
  <p:tag name="IGUANATEXVERSION" val="160"/>
  <p:tag name="LATEXADDIN" val="\documentclass{article}&#10;\usepackage{amsmath}&#10;\usepackage{amsfonts}&#10;\pagestyle{empty}&#10;\begin{document}&#10;&#10;\begin{align*}&#10;\mathcal{L}(X, y, Z)&amp; = \langle C, X\rangle-\sum_{i=1}^{m} y_{i}\left(\left\langle A^{i}, X\right\rangle-b_{i}\right) - \langle Z, X\rangle \\&#10;&amp; = \big\langle C-Z-\sum_{i=1}^m y_{i} A^{i}, X \big\rangle + \sum_{i=1}^{m} y_{i} b_{i}, \quad Z \succeq 0&#10;\end{align*}&#10;&#10;\end{document}"/>
  <p:tag name="IGUANATEXSIZE" val="20"/>
  <p:tag name="IGUANATEXCURSOR" val="30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"/>
  <p:tag name="ORIGINALWIDTH" val="223"/>
  <p:tag name="OUTPUTTYPE" val="PDF"/>
  <p:tag name="IGUANATEXVERSION" val="160"/>
  <p:tag name="LATEXADDIN" val="\documentclass{article}&#10;\usepackage{amsmath}&#10;\usepackage{amsfonts}&#10;\pagestyle{empty}&#10;\begin{document}&#10;&#10;\begin{align*}&#10;g(y, Z) &amp;=\inf_{X} \mathcal{L}(X, y, Z) \\&#10;&amp;= \begin{cases}\sum_{i=1}^{m} y_{i} b_{i}, &amp; \text { if } C-Z-\sum_{i=1}^m y_{i} A^{i}=0, \\&#10;-\infty, &amp; \text { otherwise }\end{cases}&#10;\end{align*}&#10;&#10;\end{document}"/>
  <p:tag name="IGUANATEXSIZE" val="20"/>
  <p:tag name="IGUANATEXCURSOR" val="23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"/>
  <p:tag name="ORIGINALWIDTH" val="114"/>
  <p:tag name="OUTPUTTYPE" val="PDF"/>
  <p:tag name="IGUANATEXVERSION" val="160"/>
  <p:tag name="LATEXADDIN" val="\documentclass{article}&#10;\usepackage{amsmath}&#10;\usepackage{amsfonts}&#10;\pagestyle{empty}&#10;\begin{document}&#10;&#10;\begin{align*}&#10;\max_y \quad &amp; \sum_{i=1}^{m} y_{i} b_{i} \\&#10;\text{s.t.} \quad &amp; -C + \sum_{i=1}^m y_{i} A^{i} \preceq 0&#10;\end{align*}&#10;&#10;\end{document}"/>
  <p:tag name="IGUANATEXSIZE" val="20"/>
  <p:tag name="IGUANATEXCURSOR" val="12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333.7083"/>
  <p:tag name="LATEXADDIN" val="\documentclass{article}&#10;\usepackage{amsmath}&#10;\usepackage{amsfonts}&#10;\pagestyle{empty}&#10;\begin{document}&#10;&#10;\begin{align*}&#10;X \succeq 0&#10;\end{align*}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1"/>
  <p:tag name="OUTPUTTYPE" val="PDF"/>
  <p:tag name="IGUANATEXVERSION" val="160"/>
  <p:tag name="LATEXADDIN" val="\documentclass{article}&#10;\usepackage{amsmath}&#10;\usepackage{amsfonts}&#10;\pagestyle{empty}&#10;\begin{document}&#10;&#10;\begin{align*}&#10;\phi(x) = - \log \det(X), \quad \textbf{dom}\phi = \{ X|X\succeq 0 \}&#10;\end{align*}&#10;&#10;\end{document}"/>
  <p:tag name="IGUANATEXSIZE" val="20"/>
  <p:tag name="IGUANATEXCURSOR" val="18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159"/>
  <p:tag name="OUTPUTTYPE" val="PDF"/>
  <p:tag name="IGUANATEXVERSION" val="160"/>
  <p:tag name="LATEXADDIN" val="\documentclass{article}&#10;\usepackage{amsmath}&#10;\usepackage{amsfonts}&#10;\pagestyle{empty}&#10;\begin{document}&#10;&#10;\begin{align*}&#10;\min _{\pi \in \mathbb{R}^{m \times n}} &amp; \; G(\pi) =  \sum_{i=1}^{m} \sum_{j=1}^{n} c_{i j} \pi_{i j} \\&#10;\text { s.t. } &amp; \sum_{j=1}^{n} \pi_{i j}=\mu_{i}, \quad \forall i=1, \ldots, m, \\&#10;&amp; \sum_{i=1}^{m} \pi_{i j}=\nu_{j}, \quad \forall j=1, \ldots, n \\&#10;&amp; \pi \geq 0&#10;\end{align*}&#10;&#10;\end{document}"/>
  <p:tag name="IGUANATEXSIZE" val="20"/>
  <p:tag name="IGUANATEXCURSOR" val="34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75"/>
  <p:tag name="OUTPUTTYPE" val="PDF"/>
  <p:tag name="IGUANATEXVERSION" val="160"/>
  <p:tag name="LATEXADDIN" val="\documentclass{article}&#10;\usepackage{amsmath}&#10;\usepackage{amsfonts}&#10;\pagestyle{empty}&#10;\begin{document}&#10;&#10;\begin{align*}&#10;\phi(x)  = -\log \prod_i \lambda_i(X) = - \sum_i \log \lambda_i(X)&#10;\end{align*}&#10;&#10;\end{document}"/>
  <p:tag name="IGUANATEXSIZE" val="20"/>
  <p:tag name="IGUANATEXCURSOR" val="18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"/>
  <p:tag name="ORIGINALWIDTH" val="211"/>
  <p:tag name="OUTPUTTYPE" val="PDF"/>
  <p:tag name="IGUANATEXVERSION" val="160"/>
  <p:tag name="LATEXADDIN" val="\documentclass{article}&#10;\usepackage{amsmath}&#10;\usepackage{amsfonts}&#10;\pagestyle{empty}&#10;\begin{document}&#10;&#10;\begin{align*}&#10;\nabla_{X} \phi(X) &amp;=-\frac{1}{\operatorname{det} X} \nabla_{X} \operatorname{det} X \\&#10;&amp;=-\frac{1}{\operatorname{det} X} \operatorname{det} X \cdot X^{-1} \cdot  \underbrace{\nabla_{X} X}_{I}= -X^{-1}&#10;\end{align*}&#10;&#10;\end{document}"/>
  <p:tag name="IGUANATEXSIZE" val="20"/>
  <p:tag name="IGUANATEXCURSOR" val="27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"/>
  <p:tag name="ORIGINALWIDTH" val="118"/>
  <p:tag name="OUTPUTTYPE" val="PDF"/>
  <p:tag name="IGUANATEXVERSION" val="160"/>
  <p:tag name="LATEXADDIN" val="\documentclass{article}&#10;\usepackage{amsmath}&#10;\usepackage{amsfonts}&#10;\pagestyle{empty}&#10;\begin{document}&#10;&#10;\begin{align*}&#10;\text{Facts:} \quad  &amp; \\&#10;A \succeq tI \quad &amp; \Leftrightarrow \quad \lambda_\text{min} (A)  \geq t \\&#10;A \preceq tI \quad &amp; \Leftrightarrow \quad \lambda_\text{max} (A) \leq t&#10;\end{align*}&#10;&#10;\end{document}"/>
  <p:tag name="IGUANATEXSIZE" val="18"/>
  <p:tag name="IGUANATEXCURSOR" val="13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3"/>
  <p:tag name="OUTPUTTYPE" val="PDF"/>
  <p:tag name="IGUANATEXVERSION" val="160"/>
  <p:tag name="LATEXADDIN" val="\documentclass{article}&#10;\usepackage{amsmath}&#10;\usepackage{amsfonts}&#10;\pagestyle{empty}&#10;\begin{document}&#10;&#10;$A(x) = A^0 + \sum_i x_i A^i$&#10;&#10;\end{document}"/>
  <p:tag name="IGUANATEXSIZE" val="20"/>
  <p:tag name="IGUANATEXCURSOR" val="10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119"/>
  <p:tag name="OUTPUTTYPE" val="PDF"/>
  <p:tag name="IGUANATEXVERSION" val="160"/>
  <p:tag name="LATEXADDIN" val="\documentclass{article}&#10;\usepackage{amsmath}&#10;\usepackage{amsfonts}&#10;\pagestyle{empty}&#10;\begin{document}&#10;&#10;\begin{align*}&#10;\max \quad &amp; t \\&#10;\text{s.t. } \quad &amp; \big( A_{0}+\sum_{i} x_{i} A_{i}\big)  \succeq t I&#10;\end{align*}&#10;&#10;\end{document}"/>
  <p:tag name="IGUANATEXSIZE" val="20"/>
  <p:tag name="IGUANATEXCURSOR" val="12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160"/>
  <p:tag name="OUTPUTTYPE" val="PDF"/>
  <p:tag name="IGUANATEXVERSION" val="160"/>
  <p:tag name="LATEXADDIN" val="\documentclass{article}&#10;\usepackage{amsmath}&#10;\usepackage{amsfonts}&#10;\pagestyle{empty}&#10;\begin{document}&#10;&#10;\begin{align*}&#10;\frac{\mathrm{d} \boldsymbol{s}}{\mathrm{d} t} = - M \boldsymbol{s}  \;\; \Rightarrow \;\; \boldsymbol{s}(t) = \sum_i c_i e^{-\lambda_i t} \boldsymbol{v}_i&#10;\end{align*}&#10;&#10;\end{document}"/>
  <p:tag name="IGUANATEXSIZE" val="18"/>
  <p:tag name="IGUANATEXCURSOR" val="253"/>
  <p:tag name="TRANSPARENCY" val="True"/>
  <p:tag name="LATEXENGINEID" val="0"/>
  <p:tag name="TEMPFOLDER" val="/private/var/folders/lx/b7t0mwsd32jf06zxwz3dn54m0000gn/T/com.microsoft.Powerpoint/TemporaryItems/"/>
  <p:tag name="LATEXFORMHEIGHT" val="312.5"/>
  <p:tag name="LATEXFORMWIDTH" val="50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80"/>
  <p:tag name="OUTPUTTYPE" val="PDF"/>
  <p:tag name="IGUANATEXVERSION" val="160"/>
  <p:tag name="LATEXADDIN" val="\documentclass{article}&#10;\usepackage{amsmath}&#10;\usepackage{amsfonts}&#10;\pagestyle{empty}&#10;\begin{document}&#10;&#10;\begin{align*}&#10;\Sigma_\beta = \sigma^2 (X^\top X)^{-1} \;\; \Rightarrow \;\; \max \; \lambda_{\min} (X^\top X)&#10;\end{align*}&#10;&#10;\end{document}"/>
  <p:tag name="IGUANATEXSIZE" val="18"/>
  <p:tag name="IGUANATEXCURSOR" val="18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17405</TotalTime>
  <Words>3172</Words>
  <Application>Microsoft Macintosh PowerPoint</Application>
  <PresentationFormat>宽屏</PresentationFormat>
  <Paragraphs>528</Paragraphs>
  <Slides>57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等线</vt:lpstr>
      <vt:lpstr>等线 Light</vt:lpstr>
      <vt:lpstr>Arial</vt:lpstr>
      <vt:lpstr>Cambria Math</vt:lpstr>
      <vt:lpstr>Consolas</vt:lpstr>
      <vt:lpstr>Segoe UI Emoji</vt:lpstr>
      <vt:lpstr>Times New Roman</vt:lpstr>
      <vt:lpstr>Wingdings</vt:lpstr>
      <vt:lpstr>Office 主题​​</vt:lpstr>
      <vt:lpstr>Pattern Recognition </vt:lpstr>
      <vt:lpstr>Motivation – Era of Big Data</vt:lpstr>
      <vt:lpstr>Motivation – Era of Big Data</vt:lpstr>
      <vt:lpstr>Scope of The Course</vt:lpstr>
      <vt:lpstr>Scope of The Course – 4 Major Topics</vt:lpstr>
      <vt:lpstr>Scope of The Course – 4 Major Topics</vt:lpstr>
      <vt:lpstr>Scope of The Course</vt:lpstr>
      <vt:lpstr>Scope of The Course</vt:lpstr>
      <vt:lpstr>Logistic</vt:lpstr>
      <vt:lpstr>Have fun!</vt:lpstr>
      <vt:lpstr>Convex Optimization Essential</vt:lpstr>
      <vt:lpstr>Convex Optimization (A very quick overview)</vt:lpstr>
      <vt:lpstr>Unconstrained Optimization of Smooth Function</vt:lpstr>
      <vt:lpstr>Line Search to Determine Step Size </vt:lpstr>
      <vt:lpstr>Example</vt:lpstr>
      <vt:lpstr>Linear Programming and Dual Problem</vt:lpstr>
      <vt:lpstr>Example - Optimal Transport</vt:lpstr>
      <vt:lpstr>Example - Optimal Transport</vt:lpstr>
      <vt:lpstr>Convex Optimization</vt:lpstr>
      <vt:lpstr>Why Convex Optimization</vt:lpstr>
      <vt:lpstr>Why Convex Optimization</vt:lpstr>
      <vt:lpstr>Examples</vt:lpstr>
      <vt:lpstr>Examples</vt:lpstr>
      <vt:lpstr>Lagrange Duality</vt:lpstr>
      <vt:lpstr>Lagrange Duality (Important)</vt:lpstr>
      <vt:lpstr>Dual Problem</vt:lpstr>
      <vt:lpstr>Convex Conjugate (optional)</vt:lpstr>
      <vt:lpstr>Dual Problem – Example of QP</vt:lpstr>
      <vt:lpstr>Dual Problem – Example of SVM</vt:lpstr>
      <vt:lpstr>Weak and Strong Duality</vt:lpstr>
      <vt:lpstr>Slater’s Constraint Qualification</vt:lpstr>
      <vt:lpstr>Complementary Slackness</vt:lpstr>
      <vt:lpstr>Karush-Kuhn-Tucker (KKT) Conditions</vt:lpstr>
      <vt:lpstr>KKT Conditions – The Picture</vt:lpstr>
      <vt:lpstr>Example in SVM</vt:lpstr>
      <vt:lpstr>Non-smooth Functions – Subgradient</vt:lpstr>
      <vt:lpstr>Non-smooth Functions – Subdifferential</vt:lpstr>
      <vt:lpstr>Example: LASSO optimality conditions</vt:lpstr>
      <vt:lpstr>Interior-point Methods for Convex optimization</vt:lpstr>
      <vt:lpstr>Interior-point Methods</vt:lpstr>
      <vt:lpstr>Logarithmic Barrier</vt:lpstr>
      <vt:lpstr>Logarithmic Barrier Function</vt:lpstr>
      <vt:lpstr>Dual Points – Quality of Solution</vt:lpstr>
      <vt:lpstr>Dual Points – Quality of Solution</vt:lpstr>
      <vt:lpstr>Barrier Method</vt:lpstr>
      <vt:lpstr>Examples</vt:lpstr>
      <vt:lpstr>Primal-dual Interior-point Methods (optional)</vt:lpstr>
      <vt:lpstr>Semidefinite Programming (Mostly Optional)</vt:lpstr>
      <vt:lpstr>Semidefinite Programming (SDP) - Introduction</vt:lpstr>
      <vt:lpstr>Positive Semidefinite Cone</vt:lpstr>
      <vt:lpstr>Positive Semidefinite Cone – Examples</vt:lpstr>
      <vt:lpstr>About Semidefinite Matrix</vt:lpstr>
      <vt:lpstr>Semidefinite Programming</vt:lpstr>
      <vt:lpstr>Semidefinite Programming – Dual Problem</vt:lpstr>
      <vt:lpstr>SDP – Interior-point Methods</vt:lpstr>
      <vt:lpstr>Examples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Models</dc:title>
  <dc:creator>li bo</dc:creator>
  <cp:lastModifiedBy>bo li</cp:lastModifiedBy>
  <cp:revision>207</cp:revision>
  <dcterms:created xsi:type="dcterms:W3CDTF">2022-07-20T05:05:43Z</dcterms:created>
  <dcterms:modified xsi:type="dcterms:W3CDTF">2023-08-28T09:10:26Z</dcterms:modified>
</cp:coreProperties>
</file>